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60" r:id="rId3"/>
    <p:sldId id="267" r:id="rId4"/>
    <p:sldId id="261" r:id="rId5"/>
  </p:sldIdLst>
  <p:sldSz cx="9144000" cy="6858000" type="screen4x3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1494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3083D3-A3B7-4F69-986D-C7C13EB2D1E5}" type="datetimeFigureOut">
              <a:rPr lang="es-CO" smtClean="0"/>
              <a:t>25/02/2026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B6DD3-1E19-4F4B-BD71-644C12EB4F7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5354728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3083D3-A3B7-4F69-986D-C7C13EB2D1E5}" type="datetimeFigureOut">
              <a:rPr lang="es-CO" smtClean="0"/>
              <a:t>25/02/2026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B6DD3-1E19-4F4B-BD71-644C12EB4F7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7640293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3083D3-A3B7-4F69-986D-C7C13EB2D1E5}" type="datetimeFigureOut">
              <a:rPr lang="es-CO" smtClean="0"/>
              <a:t>25/02/2026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B6DD3-1E19-4F4B-BD71-644C12EB4F7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2046581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3083D3-A3B7-4F69-986D-C7C13EB2D1E5}" type="datetimeFigureOut">
              <a:rPr lang="es-CO" smtClean="0"/>
              <a:t>25/02/2026</a:t>
            </a:fld>
            <a:endParaRPr lang="es-CO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B6DD3-1E19-4F4B-BD71-644C12EB4F7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8518127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3083D3-A3B7-4F69-986D-C7C13EB2D1E5}" type="datetimeFigureOut">
              <a:rPr lang="es-CO" smtClean="0"/>
              <a:t>25/02/2026</a:t>
            </a:fld>
            <a:endParaRPr lang="es-CO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B6DD3-1E19-4F4B-BD71-644C12EB4F7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0828450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3083D3-A3B7-4F69-986D-C7C13EB2D1E5}" type="datetimeFigureOut">
              <a:rPr lang="es-CO" smtClean="0"/>
              <a:t>25/02/2026</a:t>
            </a:fld>
            <a:endParaRPr lang="es-CO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B6DD3-1E19-4F4B-BD71-644C12EB4F7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0994574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3083D3-A3B7-4F69-986D-C7C13EB2D1E5}" type="datetimeFigureOut">
              <a:rPr lang="es-CO" smtClean="0"/>
              <a:t>25/02/2026</a:t>
            </a:fld>
            <a:endParaRPr lang="es-CO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B6DD3-1E19-4F4B-BD71-644C12EB4F7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5192080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3083D3-A3B7-4F69-986D-C7C13EB2D1E5}" type="datetimeFigureOut">
              <a:rPr lang="es-CO" smtClean="0"/>
              <a:t>25/02/2026</a:t>
            </a:fld>
            <a:endParaRPr lang="es-CO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B6DD3-1E19-4F4B-BD71-644C12EB4F7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9944796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3083D3-A3B7-4F69-986D-C7C13EB2D1E5}" type="datetimeFigureOut">
              <a:rPr lang="es-CO" smtClean="0"/>
              <a:t>25/02/2026</a:t>
            </a:fld>
            <a:endParaRPr lang="es-CO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B6DD3-1E19-4F4B-BD71-644C12EB4F7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6749663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3083D3-A3B7-4F69-986D-C7C13EB2D1E5}" type="datetimeFigureOut">
              <a:rPr lang="es-CO" smtClean="0"/>
              <a:t>25/02/2026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B6DD3-1E19-4F4B-BD71-644C12EB4F7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8865331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3083D3-A3B7-4F69-986D-C7C13EB2D1E5}" type="datetimeFigureOut">
              <a:rPr lang="es-CO" smtClean="0"/>
              <a:t>25/02/2026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B6DD3-1E19-4F4B-BD71-644C12EB4F7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221716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3083D3-A3B7-4F69-986D-C7C13EB2D1E5}" type="datetimeFigureOut">
              <a:rPr lang="es-CO" smtClean="0"/>
              <a:t>25/02/2026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6B6DD3-1E19-4F4B-BD71-644C12EB4F7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2054833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CO" b="1" dirty="0">
                <a:latin typeface="Aptos" panose="020B0004020202020204" pitchFamily="34" charset="0"/>
              </a:rPr>
              <a:t>EJECUCIÓN RECURSOS FONDO DE SERVICIOS EDUCATIVOS  2025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0"/>
            <a:ext cx="8363272" cy="485313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CO" u="sng" dirty="0">
                <a:latin typeface="Aptos" panose="020B0004020202020204" pitchFamily="34" charset="0"/>
              </a:rPr>
              <a:t>Recursos ejecutados conforme la normatividad legal vigente aplicable:</a:t>
            </a:r>
          </a:p>
          <a:p>
            <a:pPr marL="0" indent="0" algn="just">
              <a:buNone/>
            </a:pPr>
            <a:endParaRPr lang="es-CO" dirty="0">
              <a:latin typeface="Aptos" panose="020B0004020202020204" pitchFamily="34" charset="0"/>
            </a:endParaRPr>
          </a:p>
          <a:p>
            <a:pPr marL="0" indent="0" algn="just">
              <a:buNone/>
            </a:pPr>
            <a:r>
              <a:rPr lang="es-CO" dirty="0">
                <a:latin typeface="Aptos" panose="020B0004020202020204" pitchFamily="34" charset="0"/>
              </a:rPr>
              <a:t>Decreto Único Reglamentario 1075 de 2015, Libro 2, Parte 3, Título 1, Capítulo 6, Sección 3  «Fondo de Servicios Educativos de los establecimientos educativos estatales»  y Sección 4 «Gratuidad educativa para los estudiantes de educación preescolar, primaria, secundaria y media de las instituciones educativas estatales» </a:t>
            </a:r>
          </a:p>
          <a:p>
            <a:pPr marL="0" indent="0">
              <a:buNone/>
            </a:pPr>
            <a:endParaRPr lang="es-CO" dirty="0">
              <a:latin typeface="Aptos" panose="020B0004020202020204" pitchFamily="34" charset="0"/>
            </a:endParaRPr>
          </a:p>
          <a:p>
            <a:pPr marL="0" indent="0">
              <a:buNone/>
            </a:pPr>
            <a:endParaRPr lang="es-CO" dirty="0"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3809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Título"/>
          <p:cNvSpPr txBox="1">
            <a:spLocks/>
          </p:cNvSpPr>
          <p:nvPr/>
        </p:nvSpPr>
        <p:spPr>
          <a:xfrm>
            <a:off x="457200" y="274638"/>
            <a:ext cx="8229600" cy="5620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O" b="1" dirty="0">
                <a:latin typeface="Aptos" panose="020B0004020202020204" pitchFamily="34" charset="0"/>
              </a:rPr>
              <a:t>EJECUCIÓN DE GASTO E INVERSIÓN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xmlns="" id="{30CF42E4-222C-0DC7-4EDD-FF7733F219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8662" y="809126"/>
            <a:ext cx="7686675" cy="5905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37662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1 Título"/>
          <p:cNvSpPr>
            <a:spLocks noGrp="1"/>
          </p:cNvSpPr>
          <p:nvPr>
            <p:ph type="title"/>
          </p:nvPr>
        </p:nvSpPr>
        <p:spPr>
          <a:xfrm>
            <a:off x="457199" y="107727"/>
            <a:ext cx="8229600" cy="1282154"/>
          </a:xfrm>
        </p:spPr>
        <p:txBody>
          <a:bodyPr>
            <a:normAutofit/>
          </a:bodyPr>
          <a:lstStyle/>
          <a:p>
            <a:r>
              <a:rPr lang="es-CO" b="1" dirty="0">
                <a:latin typeface="Aptos" panose="020B0004020202020204" pitchFamily="34" charset="0"/>
              </a:rPr>
              <a:t>RECURSOS DE BALANCE O EXCEDENTES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xmlns="" id="{69BF827F-9A51-048D-9FA9-1EF1E533C7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2961" y="1413208"/>
            <a:ext cx="7458075" cy="5133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85371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864096"/>
          </a:xfrm>
        </p:spPr>
        <p:txBody>
          <a:bodyPr/>
          <a:lstStyle/>
          <a:p>
            <a:r>
              <a:rPr lang="es-CO" b="1" dirty="0">
                <a:latin typeface="Aptos" panose="020B0004020202020204" pitchFamily="34" charset="0"/>
              </a:rPr>
              <a:t>RENDICIÓN DE INFORMES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67544" y="1052736"/>
            <a:ext cx="8229600" cy="5472608"/>
          </a:xfrm>
        </p:spPr>
        <p:txBody>
          <a:bodyPr>
            <a:normAutofit fontScale="92500" lnSpcReduction="10000"/>
          </a:bodyPr>
          <a:lstStyle/>
          <a:p>
            <a:pPr algn="just">
              <a:buFont typeface="Wingdings" pitchFamily="2" charset="2"/>
              <a:buChar char="Ø"/>
            </a:pPr>
            <a:r>
              <a:rPr lang="es-CO" sz="2800" dirty="0">
                <a:latin typeface="Aptos" panose="020B0004020202020204" pitchFamily="34" charset="0"/>
              </a:rPr>
              <a:t>Se presentaron en las condiciones y dentro de los plazos establecidos, 4 informes trimestrales de ejecución Presupuestal y Financiera a la Secretaría de Educación de Caldas.</a:t>
            </a:r>
          </a:p>
          <a:p>
            <a:pPr algn="just">
              <a:buFont typeface="Wingdings" pitchFamily="2" charset="2"/>
              <a:buChar char="Ø"/>
            </a:pPr>
            <a:endParaRPr lang="es-CO" sz="2800" dirty="0">
              <a:latin typeface="Aptos" panose="020B0004020202020204" pitchFamily="34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es-CO" sz="2800" dirty="0">
                <a:latin typeface="Aptos" panose="020B0004020202020204" pitchFamily="34" charset="0"/>
              </a:rPr>
              <a:t>Se presentó en las condiciones y dentro del plazo establecido el informe de la información financiera del </a:t>
            </a:r>
            <a:r>
              <a:rPr lang="es-CO" sz="2800">
                <a:latin typeface="Aptos" panose="020B0004020202020204" pitchFamily="34" charset="0"/>
              </a:rPr>
              <a:t>FSE 2025 </a:t>
            </a:r>
            <a:r>
              <a:rPr lang="es-CO" sz="2800" dirty="0">
                <a:latin typeface="Aptos" panose="020B0004020202020204" pitchFamily="34" charset="0"/>
              </a:rPr>
              <a:t>al Ministerio de Educación Nacional.</a:t>
            </a:r>
          </a:p>
          <a:p>
            <a:pPr algn="just">
              <a:buFont typeface="Wingdings" pitchFamily="2" charset="2"/>
              <a:buChar char="Ø"/>
            </a:pPr>
            <a:endParaRPr lang="es-CO" sz="2800" dirty="0">
              <a:latin typeface="Aptos" panose="020B0004020202020204" pitchFamily="34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es-CO" sz="2800" dirty="0">
                <a:latin typeface="Aptos" panose="020B0004020202020204" pitchFamily="34" charset="0"/>
              </a:rPr>
              <a:t>La información se administró a través del SIGIEP (Plataforma dispuesta por la SED, para la administración de la información financiera del FSE).</a:t>
            </a:r>
          </a:p>
          <a:p>
            <a:pPr algn="just">
              <a:buFont typeface="Wingdings" pitchFamily="2" charset="2"/>
              <a:buChar char="Ø"/>
            </a:pPr>
            <a:endParaRPr lang="es-CO" sz="2800" dirty="0">
              <a:latin typeface="Aptos" panose="020B0004020202020204" pitchFamily="34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es-CO" sz="2800" dirty="0">
                <a:latin typeface="Aptos" panose="020B0004020202020204" pitchFamily="34" charset="0"/>
              </a:rPr>
              <a:t>La información contractual se encuentra publicada  en el SECOP, a disposición para consulta por parte de la comunidad.</a:t>
            </a:r>
          </a:p>
          <a:p>
            <a:pPr marL="0" indent="0" algn="just">
              <a:buNone/>
            </a:pPr>
            <a:endParaRPr lang="es-CO" dirty="0"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542475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357</TotalTime>
  <Words>183</Words>
  <Application>Microsoft Office PowerPoint</Application>
  <PresentationFormat>Presentación en pantalla (4:3)</PresentationFormat>
  <Paragraphs>14</Paragraphs>
  <Slides>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9" baseType="lpstr">
      <vt:lpstr>Aptos</vt:lpstr>
      <vt:lpstr>Arial</vt:lpstr>
      <vt:lpstr>Calibri</vt:lpstr>
      <vt:lpstr>Wingdings</vt:lpstr>
      <vt:lpstr>Tema de Office</vt:lpstr>
      <vt:lpstr>EJECUCIÓN RECURSOS FONDO DE SERVICIOS EDUCATIVOS  2025</vt:lpstr>
      <vt:lpstr>Presentación de PowerPoint</vt:lpstr>
      <vt:lpstr>RECURSOS DE BALANCE O EXCEDENTES</vt:lpstr>
      <vt:lpstr>RENDICIÓN DE INFORMES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Lucas</dc:creator>
  <cp:lastModifiedBy>Gabriela Serna Ramírez</cp:lastModifiedBy>
  <cp:revision>57</cp:revision>
  <dcterms:created xsi:type="dcterms:W3CDTF">2015-10-22T19:03:20Z</dcterms:created>
  <dcterms:modified xsi:type="dcterms:W3CDTF">2026-02-25T18:42:27Z</dcterms:modified>
</cp:coreProperties>
</file>