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257" r:id="rId3"/>
    <p:sldId id="2561" r:id="rId4"/>
    <p:sldId id="2563" r:id="rId5"/>
    <p:sldId id="2582" r:id="rId6"/>
    <p:sldId id="281" r:id="rId7"/>
    <p:sldId id="2565" r:id="rId8"/>
    <p:sldId id="2566" r:id="rId9"/>
    <p:sldId id="2567" r:id="rId10"/>
    <p:sldId id="2568" r:id="rId11"/>
    <p:sldId id="2569" r:id="rId12"/>
    <p:sldId id="2571" r:id="rId13"/>
    <p:sldId id="2572" r:id="rId14"/>
    <p:sldId id="2573" r:id="rId15"/>
    <p:sldId id="2574" r:id="rId16"/>
    <p:sldId id="2575" r:id="rId17"/>
    <p:sldId id="2576" r:id="rId18"/>
    <p:sldId id="2580" r:id="rId19"/>
    <p:sldId id="2581" r:id="rId20"/>
    <p:sldId id="2583" r:id="rId21"/>
    <p:sldId id="2584" r:id="rId22"/>
    <p:sldId id="2585" r:id="rId23"/>
    <p:sldId id="259" r:id="rId24"/>
    <p:sldId id="260" r:id="rId25"/>
  </p:sldIdLst>
  <p:sldSz cx="12192000" cy="6858000"/>
  <p:notesSz cx="6858000" cy="9144000"/>
  <p:embeddedFontLst>
    <p:embeddedFont>
      <p:font typeface="Baskerville Old Face" panose="02020602080505020303" pitchFamily="18" charset="77"/>
      <p:regular r:id="rId27"/>
    </p:embeddedFont>
    <p:embeddedFont>
      <p:font typeface="Play"/>
      <p:regular r:id="rId28"/>
      <p:bold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9EB06A-FA62-41D2-A0C3-854A54C6A900}" v="125" dt="2026-02-25T13:59:49.8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varo Jaramillo" userId="109cf339a052994f" providerId="LiveId" clId="{3F4C949A-5159-4494-A271-F1B6A38E04D1}"/>
    <pc:docChg chg="undo redo custSel addSld delSld modSld sldOrd">
      <pc:chgData name="Alvaro Jaramillo" userId="109cf339a052994f" providerId="LiveId" clId="{3F4C949A-5159-4494-A271-F1B6A38E04D1}" dt="2026-02-25T16:27:19.597" v="4897" actId="20577"/>
      <pc:docMkLst>
        <pc:docMk/>
      </pc:docMkLst>
      <pc:sldChg chg="addSp delSp modSp mod chgLayout">
        <pc:chgData name="Alvaro Jaramillo" userId="109cf339a052994f" providerId="LiveId" clId="{3F4C949A-5159-4494-A271-F1B6A38E04D1}" dt="2026-02-17T23:48:00.919" v="3730" actId="478"/>
        <pc:sldMkLst>
          <pc:docMk/>
          <pc:sldMk cId="0" sldId="259"/>
        </pc:sldMkLst>
        <pc:spChg chg="add mod ord">
          <ac:chgData name="Alvaro Jaramillo" userId="109cf339a052994f" providerId="LiveId" clId="{3F4C949A-5159-4494-A271-F1B6A38E04D1}" dt="2026-02-17T22:04:28.869" v="3726" actId="20577"/>
          <ac:spMkLst>
            <pc:docMk/>
            <pc:sldMk cId="0" sldId="259"/>
            <ac:spMk id="2" creationId="{3342AA39-0B0C-C7EA-CA9F-8D7C25294C16}"/>
          </ac:spMkLst>
        </pc:spChg>
        <pc:spChg chg="add mod">
          <ac:chgData name="Alvaro Jaramillo" userId="109cf339a052994f" providerId="LiveId" clId="{3F4C949A-5159-4494-A271-F1B6A38E04D1}" dt="2026-02-17T17:50:36.895" v="2335" actId="403"/>
          <ac:spMkLst>
            <pc:docMk/>
            <pc:sldMk cId="0" sldId="259"/>
            <ac:spMk id="3" creationId="{BF046D1C-AA25-5762-34B4-6952B74F10CF}"/>
          </ac:spMkLst>
        </pc:spChg>
        <pc:spChg chg="mod ord">
          <ac:chgData name="Alvaro Jaramillo" userId="109cf339a052994f" providerId="LiveId" clId="{3F4C949A-5159-4494-A271-F1B6A38E04D1}" dt="2026-02-17T17:50:09.254" v="2310" actId="700"/>
          <ac:spMkLst>
            <pc:docMk/>
            <pc:sldMk cId="0" sldId="259"/>
            <ac:spMk id="103" creationId="{00000000-0000-0000-0000-000000000000}"/>
          </ac:spMkLst>
        </pc:spChg>
      </pc:sldChg>
      <pc:sldChg chg="modSp add mod">
        <pc:chgData name="Alvaro Jaramillo" userId="109cf339a052994f" providerId="LiveId" clId="{3F4C949A-5159-4494-A271-F1B6A38E04D1}" dt="2026-02-17T15:55:17.745" v="219" actId="207"/>
        <pc:sldMkLst>
          <pc:docMk/>
          <pc:sldMk cId="315539317" sldId="281"/>
        </pc:sldMkLst>
        <pc:spChg chg="mod">
          <ac:chgData name="Alvaro Jaramillo" userId="109cf339a052994f" providerId="LiveId" clId="{3F4C949A-5159-4494-A271-F1B6A38E04D1}" dt="2026-02-17T15:55:17.745" v="219" actId="207"/>
          <ac:spMkLst>
            <pc:docMk/>
            <pc:sldMk cId="315539317" sldId="281"/>
            <ac:spMk id="2" creationId="{9148FBF7-83D8-E35A-245C-F5D92D57ED06}"/>
          </ac:spMkLst>
        </pc:spChg>
      </pc:sldChg>
      <pc:sldChg chg="addSp delSp modSp add mod modNotesTx">
        <pc:chgData name="Alvaro Jaramillo" userId="109cf339a052994f" providerId="LiveId" clId="{3F4C949A-5159-4494-A271-F1B6A38E04D1}" dt="2026-02-17T15:51:23.154" v="205" actId="20577"/>
        <pc:sldMkLst>
          <pc:docMk/>
          <pc:sldMk cId="2819193588" sldId="2561"/>
        </pc:sldMkLst>
        <pc:spChg chg="mod">
          <ac:chgData name="Alvaro Jaramillo" userId="109cf339a052994f" providerId="LiveId" clId="{3F4C949A-5159-4494-A271-F1B6A38E04D1}" dt="2026-02-17T15:17:19.976" v="142" actId="790"/>
          <ac:spMkLst>
            <pc:docMk/>
            <pc:sldMk cId="2819193588" sldId="2561"/>
            <ac:spMk id="7" creationId="{99E19D68-2142-4B0A-B40E-A0E72E47EDF3}"/>
          </ac:spMkLst>
        </pc:spChg>
        <pc:spChg chg="mod">
          <ac:chgData name="Alvaro Jaramillo" userId="109cf339a052994f" providerId="LiveId" clId="{3F4C949A-5159-4494-A271-F1B6A38E04D1}" dt="2026-02-17T15:37:12.064" v="169" actId="14100"/>
          <ac:spMkLst>
            <pc:docMk/>
            <pc:sldMk cId="2819193588" sldId="2561"/>
            <ac:spMk id="8" creationId="{4824C69E-DC12-4E21-8256-FEF95E575F22}"/>
          </ac:spMkLst>
        </pc:spChg>
        <pc:picChg chg="add del mod">
          <ac:chgData name="Alvaro Jaramillo" userId="109cf339a052994f" providerId="LiveId" clId="{3F4C949A-5159-4494-A271-F1B6A38E04D1}" dt="2026-02-17T15:23:20.236" v="162" actId="1440"/>
          <ac:picMkLst>
            <pc:docMk/>
            <pc:sldMk cId="2819193588" sldId="2561"/>
            <ac:picMk id="1026" creationId="{224F68DF-B765-C453-E668-1F1EB76E3700}"/>
          </ac:picMkLst>
        </pc:picChg>
      </pc:sldChg>
      <pc:sldChg chg="addSp delSp modSp add mod">
        <pc:chgData name="Alvaro Jaramillo" userId="109cf339a052994f" providerId="LiveId" clId="{3F4C949A-5159-4494-A271-F1B6A38E04D1}" dt="2026-02-17T15:49:04.753" v="172" actId="478"/>
        <pc:sldMkLst>
          <pc:docMk/>
          <pc:sldMk cId="3898881694" sldId="2563"/>
        </pc:sldMkLst>
        <pc:spChg chg="mod">
          <ac:chgData name="Alvaro Jaramillo" userId="109cf339a052994f" providerId="LiveId" clId="{3F4C949A-5159-4494-A271-F1B6A38E04D1}" dt="2026-02-17T15:15:15.660" v="2" actId="27636"/>
          <ac:spMkLst>
            <pc:docMk/>
            <pc:sldMk cId="3898881694" sldId="2563"/>
            <ac:spMk id="4" creationId="{18FB9693-AB7E-B3E3-5A77-7B65423FDCBC}"/>
          </ac:spMkLst>
        </pc:spChg>
      </pc:sldChg>
      <pc:sldChg chg="addSp delSp modSp add mod">
        <pc:chgData name="Alvaro Jaramillo" userId="109cf339a052994f" providerId="LiveId" clId="{3F4C949A-5159-4494-A271-F1B6A38E04D1}" dt="2026-02-17T16:17:19.698" v="492" actId="1076"/>
        <pc:sldMkLst>
          <pc:docMk/>
          <pc:sldMk cId="1188721753" sldId="2565"/>
        </pc:sldMkLst>
        <pc:spChg chg="mod">
          <ac:chgData name="Alvaro Jaramillo" userId="109cf339a052994f" providerId="LiveId" clId="{3F4C949A-5159-4494-A271-F1B6A38E04D1}" dt="2026-02-17T15:59:57.513" v="449" actId="1035"/>
          <ac:spMkLst>
            <pc:docMk/>
            <pc:sldMk cId="1188721753" sldId="2565"/>
            <ac:spMk id="4" creationId="{0F308661-0035-43F1-8F1F-134BBB87831A}"/>
          </ac:spMkLst>
        </pc:spChg>
        <pc:spChg chg="mod">
          <ac:chgData name="Alvaro Jaramillo" userId="109cf339a052994f" providerId="LiveId" clId="{3F4C949A-5159-4494-A271-F1B6A38E04D1}" dt="2026-02-17T15:52:06.095" v="211" actId="1076"/>
          <ac:spMkLst>
            <pc:docMk/>
            <pc:sldMk cId="1188721753" sldId="2565"/>
            <ac:spMk id="10" creationId="{356B67B3-430B-460F-9F79-6E5AF90D8C5C}"/>
          </ac:spMkLst>
        </pc:spChg>
        <pc:spChg chg="mod">
          <ac:chgData name="Alvaro Jaramillo" userId="109cf339a052994f" providerId="LiveId" clId="{3F4C949A-5159-4494-A271-F1B6A38E04D1}" dt="2026-02-17T15:59:23.189" v="383" actId="403"/>
          <ac:spMkLst>
            <pc:docMk/>
            <pc:sldMk cId="1188721753" sldId="2565"/>
            <ac:spMk id="11" creationId="{4C2771F6-605E-4815-8669-26721DA28136}"/>
          </ac:spMkLst>
        </pc:spChg>
        <pc:spChg chg="mod">
          <ac:chgData name="Alvaro Jaramillo" userId="109cf339a052994f" providerId="LiveId" clId="{3F4C949A-5159-4494-A271-F1B6A38E04D1}" dt="2026-02-17T16:17:19.698" v="492" actId="1076"/>
          <ac:spMkLst>
            <pc:docMk/>
            <pc:sldMk cId="1188721753" sldId="2565"/>
            <ac:spMk id="12" creationId="{2F7C7E9F-6233-4A18-85BB-33BC055A0C78}"/>
          </ac:spMkLst>
        </pc:spChg>
        <pc:grpChg chg="add mod">
          <ac:chgData name="Alvaro Jaramillo" userId="109cf339a052994f" providerId="LiveId" clId="{3F4C949A-5159-4494-A271-F1B6A38E04D1}" dt="2026-02-17T16:17:16.421" v="491" actId="1076"/>
          <ac:grpSpMkLst>
            <pc:docMk/>
            <pc:sldMk cId="1188721753" sldId="2565"/>
            <ac:grpSpMk id="19" creationId="{2CBAB799-82AC-6DBA-3EF3-420C1B69DCA3}"/>
          </ac:grpSpMkLst>
        </pc:grpChg>
        <pc:picChg chg="mod">
          <ac:chgData name="Alvaro Jaramillo" userId="109cf339a052994f" providerId="LiveId" clId="{3F4C949A-5159-4494-A271-F1B6A38E04D1}" dt="2026-02-17T16:00:17.099" v="451" actId="164"/>
          <ac:picMkLst>
            <pc:docMk/>
            <pc:sldMk cId="1188721753" sldId="2565"/>
            <ac:picMk id="7" creationId="{B771703C-9F2C-4A47-B0CD-D35DA4E54AF1}"/>
          </ac:picMkLst>
        </pc:picChg>
        <pc:picChg chg="add mod">
          <ac:chgData name="Alvaro Jaramillo" userId="109cf339a052994f" providerId="LiveId" clId="{3F4C949A-5159-4494-A271-F1B6A38E04D1}" dt="2026-02-17T16:00:05.902" v="450" actId="1076"/>
          <ac:picMkLst>
            <pc:docMk/>
            <pc:sldMk cId="1188721753" sldId="2565"/>
            <ac:picMk id="16" creationId="{6E16D509-5B6F-BBBD-EF37-B0F9E40E97E9}"/>
          </ac:picMkLst>
        </pc:picChg>
        <pc:picChg chg="add mod">
          <ac:chgData name="Alvaro Jaramillo" userId="109cf339a052994f" providerId="LiveId" clId="{3F4C949A-5159-4494-A271-F1B6A38E04D1}" dt="2026-02-17T16:00:17.099" v="451" actId="164"/>
          <ac:picMkLst>
            <pc:docMk/>
            <pc:sldMk cId="1188721753" sldId="2565"/>
            <ac:picMk id="18" creationId="{B6BCA900-4093-2E9B-1F08-80B0A17B06B3}"/>
          </ac:picMkLst>
        </pc:picChg>
      </pc:sldChg>
      <pc:sldChg chg="addSp delSp modSp add mod ord">
        <pc:chgData name="Alvaro Jaramillo" userId="109cf339a052994f" providerId="LiveId" clId="{3F4C949A-5159-4494-A271-F1B6A38E04D1}" dt="2026-02-17T16:29:00.674" v="624" actId="207"/>
        <pc:sldMkLst>
          <pc:docMk/>
          <pc:sldMk cId="2620193969" sldId="2566"/>
        </pc:sldMkLst>
        <pc:spChg chg="mod">
          <ac:chgData name="Alvaro Jaramillo" userId="109cf339a052994f" providerId="LiveId" clId="{3F4C949A-5159-4494-A271-F1B6A38E04D1}" dt="2026-02-17T16:29:00.674" v="624" actId="207"/>
          <ac:spMkLst>
            <pc:docMk/>
            <pc:sldMk cId="2620193969" sldId="2566"/>
            <ac:spMk id="14" creationId="{1A73F919-C89D-43CD-9418-185B694A9D91}"/>
          </ac:spMkLst>
        </pc:spChg>
        <pc:spChg chg="mod">
          <ac:chgData name="Alvaro Jaramillo" userId="109cf339a052994f" providerId="LiveId" clId="{3F4C949A-5159-4494-A271-F1B6A38E04D1}" dt="2026-02-17T16:20:03.007" v="524" actId="403"/>
          <ac:spMkLst>
            <pc:docMk/>
            <pc:sldMk cId="2620193969" sldId="2566"/>
            <ac:spMk id="15" creationId="{3FB7BD29-8155-4DB2-A513-29128A6EE0F0}"/>
          </ac:spMkLst>
        </pc:spChg>
        <pc:spChg chg="mod">
          <ac:chgData name="Alvaro Jaramillo" userId="109cf339a052994f" providerId="LiveId" clId="{3F4C949A-5159-4494-A271-F1B6A38E04D1}" dt="2026-02-17T16:20:56.323" v="543" actId="14100"/>
          <ac:spMkLst>
            <pc:docMk/>
            <pc:sldMk cId="2620193969" sldId="2566"/>
            <ac:spMk id="16" creationId="{835F57E2-3594-4B55-9CCD-A47F8390D11F}"/>
          </ac:spMkLst>
        </pc:spChg>
        <pc:spChg chg="mod">
          <ac:chgData name="Alvaro Jaramillo" userId="109cf339a052994f" providerId="LiveId" clId="{3F4C949A-5159-4494-A271-F1B6A38E04D1}" dt="2026-02-17T16:26:39.370" v="603" actId="1076"/>
          <ac:spMkLst>
            <pc:docMk/>
            <pc:sldMk cId="2620193969" sldId="2566"/>
            <ac:spMk id="17" creationId="{5E7156B4-DA83-46BF-B283-EF9F6985B91A}"/>
          </ac:spMkLst>
        </pc:spChg>
        <pc:spChg chg="mod">
          <ac:chgData name="Alvaro Jaramillo" userId="109cf339a052994f" providerId="LiveId" clId="{3F4C949A-5159-4494-A271-F1B6A38E04D1}" dt="2026-02-17T16:27:13.669" v="616" actId="403"/>
          <ac:spMkLst>
            <pc:docMk/>
            <pc:sldMk cId="2620193969" sldId="2566"/>
            <ac:spMk id="18" creationId="{0CAEBE42-22ED-460D-8C38-AAFA1DEF12A3}"/>
          </ac:spMkLst>
        </pc:spChg>
        <pc:picChg chg="mod">
          <ac:chgData name="Alvaro Jaramillo" userId="109cf339a052994f" providerId="LiveId" clId="{3F4C949A-5159-4494-A271-F1B6A38E04D1}" dt="2026-02-17T16:18:26.324" v="507" actId="1076"/>
          <ac:picMkLst>
            <pc:docMk/>
            <pc:sldMk cId="2620193969" sldId="2566"/>
            <ac:picMk id="6" creationId="{FCEB60D4-226C-4DFC-AAC6-1E74F94F6216}"/>
          </ac:picMkLst>
        </pc:picChg>
        <pc:picChg chg="add mod">
          <ac:chgData name="Alvaro Jaramillo" userId="109cf339a052994f" providerId="LiveId" clId="{3F4C949A-5159-4494-A271-F1B6A38E04D1}" dt="2026-02-17T16:19:44.571" v="516" actId="14100"/>
          <ac:picMkLst>
            <pc:docMk/>
            <pc:sldMk cId="2620193969" sldId="2566"/>
            <ac:picMk id="21" creationId="{8BF63036-EB10-92FD-021C-DB858D69A8E6}"/>
          </ac:picMkLst>
        </pc:picChg>
        <pc:picChg chg="add mod">
          <ac:chgData name="Alvaro Jaramillo" userId="109cf339a052994f" providerId="LiveId" clId="{3F4C949A-5159-4494-A271-F1B6A38E04D1}" dt="2026-02-17T16:24:29.412" v="549" actId="1076"/>
          <ac:picMkLst>
            <pc:docMk/>
            <pc:sldMk cId="2620193969" sldId="2566"/>
            <ac:picMk id="22" creationId="{FC9267D3-24A4-9B49-66C4-7AC0DF57BE2A}"/>
          </ac:picMkLst>
        </pc:picChg>
        <pc:picChg chg="add mod">
          <ac:chgData name="Alvaro Jaramillo" userId="109cf339a052994f" providerId="LiveId" clId="{3F4C949A-5159-4494-A271-F1B6A38E04D1}" dt="2026-02-17T16:24:36.802" v="552" actId="14100"/>
          <ac:picMkLst>
            <pc:docMk/>
            <pc:sldMk cId="2620193969" sldId="2566"/>
            <ac:picMk id="26" creationId="{8D55B80A-05F8-6019-DAD9-AB8E925E4F95}"/>
          </ac:picMkLst>
        </pc:picChg>
        <pc:picChg chg="add mod">
          <ac:chgData name="Alvaro Jaramillo" userId="109cf339a052994f" providerId="LiveId" clId="{3F4C949A-5159-4494-A271-F1B6A38E04D1}" dt="2026-02-17T16:25:14.390" v="564" actId="1076"/>
          <ac:picMkLst>
            <pc:docMk/>
            <pc:sldMk cId="2620193969" sldId="2566"/>
            <ac:picMk id="27" creationId="{70240E09-C5C0-A0CC-8AC1-4A52C2FDC099}"/>
          </ac:picMkLst>
        </pc:picChg>
        <pc:picChg chg="add mod">
          <ac:chgData name="Alvaro Jaramillo" userId="109cf339a052994f" providerId="LiveId" clId="{3F4C949A-5159-4494-A271-F1B6A38E04D1}" dt="2026-02-17T16:26:27.642" v="600" actId="14100"/>
          <ac:picMkLst>
            <pc:docMk/>
            <pc:sldMk cId="2620193969" sldId="2566"/>
            <ac:picMk id="29" creationId="{9DA02748-DB8F-E484-A3ED-2FF631ADFE4E}"/>
          </ac:picMkLst>
        </pc:picChg>
        <pc:picChg chg="add mod">
          <ac:chgData name="Alvaro Jaramillo" userId="109cf339a052994f" providerId="LiveId" clId="{3F4C949A-5159-4494-A271-F1B6A38E04D1}" dt="2026-02-17T16:26:57.532" v="609" actId="1076"/>
          <ac:picMkLst>
            <pc:docMk/>
            <pc:sldMk cId="2620193969" sldId="2566"/>
            <ac:picMk id="30" creationId="{24459F93-B639-88D1-53E9-16C26A11A20F}"/>
          </ac:picMkLst>
        </pc:picChg>
        <pc:picChg chg="add mod">
          <ac:chgData name="Alvaro Jaramillo" userId="109cf339a052994f" providerId="LiveId" clId="{3F4C949A-5159-4494-A271-F1B6A38E04D1}" dt="2026-02-17T16:27:44.215" v="618" actId="1076"/>
          <ac:picMkLst>
            <pc:docMk/>
            <pc:sldMk cId="2620193969" sldId="2566"/>
            <ac:picMk id="32" creationId="{F4D8A945-798A-6B91-DB7F-A89BA107150C}"/>
          </ac:picMkLst>
        </pc:picChg>
      </pc:sldChg>
      <pc:sldChg chg="addSp delSp modSp add mod">
        <pc:chgData name="Alvaro Jaramillo" userId="109cf339a052994f" providerId="LiveId" clId="{3F4C949A-5159-4494-A271-F1B6A38E04D1}" dt="2026-02-17T16:29:08.367" v="625" actId="207"/>
        <pc:sldMkLst>
          <pc:docMk/>
          <pc:sldMk cId="4148316762" sldId="2567"/>
        </pc:sldMkLst>
        <pc:spChg chg="mod">
          <ac:chgData name="Alvaro Jaramillo" userId="109cf339a052994f" providerId="LiveId" clId="{3F4C949A-5159-4494-A271-F1B6A38E04D1}" dt="2026-02-17T16:29:08.367" v="625" actId="207"/>
          <ac:spMkLst>
            <pc:docMk/>
            <pc:sldMk cId="4148316762" sldId="2567"/>
            <ac:spMk id="4" creationId="{7EEE8544-CB7C-EC60-8FEB-21BA2C2CBD8F}"/>
          </ac:spMkLst>
        </pc:spChg>
      </pc:sldChg>
      <pc:sldChg chg="addSp delSp modSp add mod modNotesTx">
        <pc:chgData name="Alvaro Jaramillo" userId="109cf339a052994f" providerId="LiveId" clId="{3F4C949A-5159-4494-A271-F1B6A38E04D1}" dt="2026-02-17T16:34:53.691" v="874" actId="5793"/>
        <pc:sldMkLst>
          <pc:docMk/>
          <pc:sldMk cId="2754036125" sldId="2568"/>
        </pc:sldMkLst>
        <pc:spChg chg="mod">
          <ac:chgData name="Alvaro Jaramillo" userId="109cf339a052994f" providerId="LiveId" clId="{3F4C949A-5159-4494-A271-F1B6A38E04D1}" dt="2026-02-17T16:33:30.510" v="815" actId="20577"/>
          <ac:spMkLst>
            <pc:docMk/>
            <pc:sldMk cId="2754036125" sldId="2568"/>
            <ac:spMk id="4" creationId="{0DF5ECAD-4E8F-4FA6-C0EE-11F869130776}"/>
          </ac:spMkLst>
        </pc:spChg>
        <pc:spChg chg="mod">
          <ac:chgData name="Alvaro Jaramillo" userId="109cf339a052994f" providerId="LiveId" clId="{3F4C949A-5159-4494-A271-F1B6A38E04D1}" dt="2026-02-17T16:32:56.253" v="789" actId="27636"/>
          <ac:spMkLst>
            <pc:docMk/>
            <pc:sldMk cId="2754036125" sldId="2568"/>
            <ac:spMk id="6" creationId="{92571DAA-7C0B-42D2-8F6C-F9756D0A707D}"/>
          </ac:spMkLst>
        </pc:spChg>
        <pc:spChg chg="mod">
          <ac:chgData name="Alvaro Jaramillo" userId="109cf339a052994f" providerId="LiveId" clId="{3F4C949A-5159-4494-A271-F1B6A38E04D1}" dt="2026-02-17T16:34:28.815" v="871" actId="20577"/>
          <ac:spMkLst>
            <pc:docMk/>
            <pc:sldMk cId="2754036125" sldId="2568"/>
            <ac:spMk id="7" creationId="{0065E0CC-3A28-4382-A762-8178A8F3C120}"/>
          </ac:spMkLst>
        </pc:spChg>
        <pc:spChg chg="mod">
          <ac:chgData name="Alvaro Jaramillo" userId="109cf339a052994f" providerId="LiveId" clId="{3F4C949A-5159-4494-A271-F1B6A38E04D1}" dt="2026-02-17T16:34:38.587" v="872" actId="20577"/>
          <ac:spMkLst>
            <pc:docMk/>
            <pc:sldMk cId="2754036125" sldId="2568"/>
            <ac:spMk id="8" creationId="{0A61D7E4-D249-4E12-98CC-F79FB7F66126}"/>
          </ac:spMkLst>
        </pc:spChg>
      </pc:sldChg>
      <pc:sldChg chg="addSp delSp modSp add mod modNotesTx">
        <pc:chgData name="Alvaro Jaramillo" userId="109cf339a052994f" providerId="LiveId" clId="{3F4C949A-5159-4494-A271-F1B6A38E04D1}" dt="2026-02-17T16:38:28.808" v="985" actId="6549"/>
        <pc:sldMkLst>
          <pc:docMk/>
          <pc:sldMk cId="549990631" sldId="2569"/>
        </pc:sldMkLst>
        <pc:spChg chg="mod">
          <ac:chgData name="Alvaro Jaramillo" userId="109cf339a052994f" providerId="LiveId" clId="{3F4C949A-5159-4494-A271-F1B6A38E04D1}" dt="2026-02-17T16:36:00.940" v="880" actId="790"/>
          <ac:spMkLst>
            <pc:docMk/>
            <pc:sldMk cId="549990631" sldId="2569"/>
            <ac:spMk id="4" creationId="{2FFC38CF-E7BF-90B7-316D-607A877F7F4F}"/>
          </ac:spMkLst>
        </pc:spChg>
        <pc:spChg chg="mod">
          <ac:chgData name="Alvaro Jaramillo" userId="109cf339a052994f" providerId="LiveId" clId="{3F4C949A-5159-4494-A271-F1B6A38E04D1}" dt="2026-02-17T16:36:48.298" v="892" actId="790"/>
          <ac:spMkLst>
            <pc:docMk/>
            <pc:sldMk cId="549990631" sldId="2569"/>
            <ac:spMk id="6" creationId="{FDFE7F79-9943-4BCF-93DA-C5101D01C4FF}"/>
          </ac:spMkLst>
        </pc:spChg>
        <pc:spChg chg="mod">
          <ac:chgData name="Alvaro Jaramillo" userId="109cf339a052994f" providerId="LiveId" clId="{3F4C949A-5159-4494-A271-F1B6A38E04D1}" dt="2026-02-17T16:37:36.124" v="940" actId="20577"/>
          <ac:spMkLst>
            <pc:docMk/>
            <pc:sldMk cId="549990631" sldId="2569"/>
            <ac:spMk id="7" creationId="{D291038A-B0FA-444D-B44F-7866C90A1552}"/>
          </ac:spMkLst>
        </pc:spChg>
        <pc:spChg chg="mod">
          <ac:chgData name="Alvaro Jaramillo" userId="109cf339a052994f" providerId="LiveId" clId="{3F4C949A-5159-4494-A271-F1B6A38E04D1}" dt="2026-02-17T16:37:49.389" v="968" actId="20577"/>
          <ac:spMkLst>
            <pc:docMk/>
            <pc:sldMk cId="549990631" sldId="2569"/>
            <ac:spMk id="8" creationId="{1D53D321-5FCD-4146-985E-AE387B92FCEE}"/>
          </ac:spMkLst>
        </pc:spChg>
        <pc:spChg chg="mod">
          <ac:chgData name="Alvaro Jaramillo" userId="109cf339a052994f" providerId="LiveId" clId="{3F4C949A-5159-4494-A271-F1B6A38E04D1}" dt="2026-02-17T15:15:15.763" v="17" actId="27636"/>
          <ac:spMkLst>
            <pc:docMk/>
            <pc:sldMk cId="549990631" sldId="2569"/>
            <ac:spMk id="9" creationId="{F37EA8C1-9F83-4E0D-8399-5FFC03C9DDCB}"/>
          </ac:spMkLst>
        </pc:spChg>
        <pc:spChg chg="mod">
          <ac:chgData name="Alvaro Jaramillo" userId="109cf339a052994f" providerId="LiveId" clId="{3F4C949A-5159-4494-A271-F1B6A38E04D1}" dt="2026-02-17T16:38:14.214" v="984" actId="20577"/>
          <ac:spMkLst>
            <pc:docMk/>
            <pc:sldMk cId="549990631" sldId="2569"/>
            <ac:spMk id="10" creationId="{EF169BE3-F96E-48A7-A8BE-6D8CD4E405BA}"/>
          </ac:spMkLst>
        </pc:spChg>
      </pc:sldChg>
      <pc:sldChg chg="addSp delSp modSp add mod">
        <pc:chgData name="Alvaro Jaramillo" userId="109cf339a052994f" providerId="LiveId" clId="{3F4C949A-5159-4494-A271-F1B6A38E04D1}" dt="2026-02-17T16:39:54.411" v="1010" actId="790"/>
        <pc:sldMkLst>
          <pc:docMk/>
          <pc:sldMk cId="1378416938" sldId="2571"/>
        </pc:sldMkLst>
        <pc:spChg chg="mod">
          <ac:chgData name="Alvaro Jaramillo" userId="109cf339a052994f" providerId="LiveId" clId="{3F4C949A-5159-4494-A271-F1B6A38E04D1}" dt="2026-02-17T16:39:54.411" v="1010" actId="790"/>
          <ac:spMkLst>
            <pc:docMk/>
            <pc:sldMk cId="1378416938" sldId="2571"/>
            <ac:spMk id="4" creationId="{692FD25F-3391-919F-4AB0-E7AE4564AD97}"/>
          </ac:spMkLst>
        </pc:spChg>
      </pc:sldChg>
      <pc:sldChg chg="addSp delSp modSp add mod">
        <pc:chgData name="Alvaro Jaramillo" userId="109cf339a052994f" providerId="LiveId" clId="{3F4C949A-5159-4494-A271-F1B6A38E04D1}" dt="2026-02-17T16:42:33.538" v="1079" actId="403"/>
        <pc:sldMkLst>
          <pc:docMk/>
          <pc:sldMk cId="2964179465" sldId="2572"/>
        </pc:sldMkLst>
        <pc:spChg chg="mod">
          <ac:chgData name="Alvaro Jaramillo" userId="109cf339a052994f" providerId="LiveId" clId="{3F4C949A-5159-4494-A271-F1B6A38E04D1}" dt="2026-02-17T16:40:30.275" v="1017" actId="207"/>
          <ac:spMkLst>
            <pc:docMk/>
            <pc:sldMk cId="2964179465" sldId="2572"/>
            <ac:spMk id="14" creationId="{41B9DAAD-1162-4788-A3C1-4B337F4B6DEF}"/>
          </ac:spMkLst>
        </pc:spChg>
        <pc:spChg chg="mod">
          <ac:chgData name="Alvaro Jaramillo" userId="109cf339a052994f" providerId="LiveId" clId="{3F4C949A-5159-4494-A271-F1B6A38E04D1}" dt="2026-02-17T16:41:24.236" v="1038" actId="1076"/>
          <ac:spMkLst>
            <pc:docMk/>
            <pc:sldMk cId="2964179465" sldId="2572"/>
            <ac:spMk id="15" creationId="{DCB03CF2-46ED-48B2-9406-B8659B3508BF}"/>
          </ac:spMkLst>
        </pc:spChg>
        <pc:spChg chg="mod">
          <ac:chgData name="Alvaro Jaramillo" userId="109cf339a052994f" providerId="LiveId" clId="{3F4C949A-5159-4494-A271-F1B6A38E04D1}" dt="2026-02-17T16:41:05.465" v="1033" actId="403"/>
          <ac:spMkLst>
            <pc:docMk/>
            <pc:sldMk cId="2964179465" sldId="2572"/>
            <ac:spMk id="16" creationId="{21ADBEC4-8B49-4E66-87C2-70401F2836D2}"/>
          </ac:spMkLst>
        </pc:spChg>
        <pc:spChg chg="mod">
          <ac:chgData name="Alvaro Jaramillo" userId="109cf339a052994f" providerId="LiveId" clId="{3F4C949A-5159-4494-A271-F1B6A38E04D1}" dt="2026-02-17T16:42:02.885" v="1071" actId="790"/>
          <ac:spMkLst>
            <pc:docMk/>
            <pc:sldMk cId="2964179465" sldId="2572"/>
            <ac:spMk id="17" creationId="{C07E20FD-16A7-45E7-A16A-8899B794E576}"/>
          </ac:spMkLst>
        </pc:spChg>
        <pc:spChg chg="mod">
          <ac:chgData name="Alvaro Jaramillo" userId="109cf339a052994f" providerId="LiveId" clId="{3F4C949A-5159-4494-A271-F1B6A38E04D1}" dt="2026-02-17T16:42:33.538" v="1079" actId="403"/>
          <ac:spMkLst>
            <pc:docMk/>
            <pc:sldMk cId="2964179465" sldId="2572"/>
            <ac:spMk id="18" creationId="{12197AE1-AA07-472A-A41B-B1242F032930}"/>
          </ac:spMkLst>
        </pc:spChg>
        <pc:picChg chg="mod">
          <ac:chgData name="Alvaro Jaramillo" userId="109cf339a052994f" providerId="LiveId" clId="{3F4C949A-5159-4494-A271-F1B6A38E04D1}" dt="2026-02-17T16:41:21.623" v="1037" actId="1076"/>
          <ac:picMkLst>
            <pc:docMk/>
            <pc:sldMk cId="2964179465" sldId="2572"/>
            <ac:picMk id="6" creationId="{91F6C7A5-BDCB-40C6-8D93-7EF75F223A24}"/>
          </ac:picMkLst>
        </pc:picChg>
        <pc:picChg chg="mod">
          <ac:chgData name="Alvaro Jaramillo" userId="109cf339a052994f" providerId="LiveId" clId="{3F4C949A-5159-4494-A271-F1B6A38E04D1}" dt="2026-02-17T16:41:18.168" v="1036" actId="1076"/>
          <ac:picMkLst>
            <pc:docMk/>
            <pc:sldMk cId="2964179465" sldId="2572"/>
            <ac:picMk id="7" creationId="{5A4AA754-F5B1-414F-81C2-7F866E7BB069}"/>
          </ac:picMkLst>
        </pc:picChg>
        <pc:picChg chg="mod">
          <ac:chgData name="Alvaro Jaramillo" userId="109cf339a052994f" providerId="LiveId" clId="{3F4C949A-5159-4494-A271-F1B6A38E04D1}" dt="2026-02-17T16:41:14.654" v="1035" actId="1076"/>
          <ac:picMkLst>
            <pc:docMk/>
            <pc:sldMk cId="2964179465" sldId="2572"/>
            <ac:picMk id="8" creationId="{BB29D9E3-4246-49FB-8A4C-D69E41CEB85B}"/>
          </ac:picMkLst>
        </pc:picChg>
        <pc:picChg chg="mod">
          <ac:chgData name="Alvaro Jaramillo" userId="109cf339a052994f" providerId="LiveId" clId="{3F4C949A-5159-4494-A271-F1B6A38E04D1}" dt="2026-02-17T16:41:11.583" v="1034" actId="1076"/>
          <ac:picMkLst>
            <pc:docMk/>
            <pc:sldMk cId="2964179465" sldId="2572"/>
            <ac:picMk id="9" creationId="{CA3DC3F5-F294-4EF0-BBFD-28B5805E8F04}"/>
          </ac:picMkLst>
        </pc:picChg>
        <pc:picChg chg="mod">
          <ac:chgData name="Alvaro Jaramillo" userId="109cf339a052994f" providerId="LiveId" clId="{3F4C949A-5159-4494-A271-F1B6A38E04D1}" dt="2026-02-17T16:41:45.872" v="1053" actId="1036"/>
          <ac:picMkLst>
            <pc:docMk/>
            <pc:sldMk cId="2964179465" sldId="2572"/>
            <ac:picMk id="10" creationId="{3A423070-7C9B-4087-B1F8-252A448139C5}"/>
          </ac:picMkLst>
        </pc:picChg>
        <pc:picChg chg="mod">
          <ac:chgData name="Alvaro Jaramillo" userId="109cf339a052994f" providerId="LiveId" clId="{3F4C949A-5159-4494-A271-F1B6A38E04D1}" dt="2026-02-17T16:41:50.238" v="1066" actId="1038"/>
          <ac:picMkLst>
            <pc:docMk/>
            <pc:sldMk cId="2964179465" sldId="2572"/>
            <ac:picMk id="11" creationId="{E9813891-CCAD-42AD-BB4C-DC5731620CFA}"/>
          </ac:picMkLst>
        </pc:picChg>
        <pc:picChg chg="mod">
          <ac:chgData name="Alvaro Jaramillo" userId="109cf339a052994f" providerId="LiveId" clId="{3F4C949A-5159-4494-A271-F1B6A38E04D1}" dt="2026-02-17T16:42:15.889" v="1073" actId="14100"/>
          <ac:picMkLst>
            <pc:docMk/>
            <pc:sldMk cId="2964179465" sldId="2572"/>
            <ac:picMk id="12" creationId="{C114D5A7-AA1B-4A6E-A6C2-1836A5835719}"/>
          </ac:picMkLst>
        </pc:picChg>
        <pc:picChg chg="mod">
          <ac:chgData name="Alvaro Jaramillo" userId="109cf339a052994f" providerId="LiveId" clId="{3F4C949A-5159-4494-A271-F1B6A38E04D1}" dt="2026-02-17T16:42:10.728" v="1072" actId="14100"/>
          <ac:picMkLst>
            <pc:docMk/>
            <pc:sldMk cId="2964179465" sldId="2572"/>
            <ac:picMk id="13" creationId="{13F75ABF-B4C2-4AD2-944C-1BE6CD660654}"/>
          </ac:picMkLst>
        </pc:picChg>
      </pc:sldChg>
      <pc:sldChg chg="addSp delSp modSp add mod">
        <pc:chgData name="Alvaro Jaramillo" userId="109cf339a052994f" providerId="LiveId" clId="{3F4C949A-5159-4494-A271-F1B6A38E04D1}" dt="2026-02-17T16:45:07.995" v="1114" actId="27636"/>
        <pc:sldMkLst>
          <pc:docMk/>
          <pc:sldMk cId="1964845870" sldId="2573"/>
        </pc:sldMkLst>
        <pc:spChg chg="mod">
          <ac:chgData name="Alvaro Jaramillo" userId="109cf339a052994f" providerId="LiveId" clId="{3F4C949A-5159-4494-A271-F1B6A38E04D1}" dt="2026-02-17T16:43:30.748" v="1084" actId="207"/>
          <ac:spMkLst>
            <pc:docMk/>
            <pc:sldMk cId="1964845870" sldId="2573"/>
            <ac:spMk id="4" creationId="{7FF4A0E0-FAE4-1BDE-436D-FAF30B01EBBA}"/>
          </ac:spMkLst>
        </pc:spChg>
        <pc:spChg chg="mod">
          <ac:chgData name="Alvaro Jaramillo" userId="109cf339a052994f" providerId="LiveId" clId="{3F4C949A-5159-4494-A271-F1B6A38E04D1}" dt="2026-02-17T16:44:26.813" v="1093" actId="403"/>
          <ac:spMkLst>
            <pc:docMk/>
            <pc:sldMk cId="1964845870" sldId="2573"/>
            <ac:spMk id="6" creationId="{91E75ACC-6B3B-494D-B225-8CB19122ACAC}"/>
          </ac:spMkLst>
        </pc:spChg>
        <pc:spChg chg="mod">
          <ac:chgData name="Alvaro Jaramillo" userId="109cf339a052994f" providerId="LiveId" clId="{3F4C949A-5159-4494-A271-F1B6A38E04D1}" dt="2026-02-17T16:44:34.640" v="1099" actId="27636"/>
          <ac:spMkLst>
            <pc:docMk/>
            <pc:sldMk cId="1964845870" sldId="2573"/>
            <ac:spMk id="7" creationId="{94047994-6000-4982-83F8-D69905870904}"/>
          </ac:spMkLst>
        </pc:spChg>
        <pc:spChg chg="mod">
          <ac:chgData name="Alvaro Jaramillo" userId="109cf339a052994f" providerId="LiveId" clId="{3F4C949A-5159-4494-A271-F1B6A38E04D1}" dt="2026-02-17T16:44:49.361" v="1104" actId="403"/>
          <ac:spMkLst>
            <pc:docMk/>
            <pc:sldMk cId="1964845870" sldId="2573"/>
            <ac:spMk id="8" creationId="{2F85B29C-DEA0-4CAE-BE40-BF4E7D577A03}"/>
          </ac:spMkLst>
        </pc:spChg>
        <pc:spChg chg="mod">
          <ac:chgData name="Alvaro Jaramillo" userId="109cf339a052994f" providerId="LiveId" clId="{3F4C949A-5159-4494-A271-F1B6A38E04D1}" dt="2026-02-17T16:45:02.717" v="1109" actId="14100"/>
          <ac:spMkLst>
            <pc:docMk/>
            <pc:sldMk cId="1964845870" sldId="2573"/>
            <ac:spMk id="9" creationId="{846E033A-AB8B-4B49-B298-C185B5C888DC}"/>
          </ac:spMkLst>
        </pc:spChg>
        <pc:spChg chg="mod">
          <ac:chgData name="Alvaro Jaramillo" userId="109cf339a052994f" providerId="LiveId" clId="{3F4C949A-5159-4494-A271-F1B6A38E04D1}" dt="2026-02-17T16:45:07.995" v="1114" actId="27636"/>
          <ac:spMkLst>
            <pc:docMk/>
            <pc:sldMk cId="1964845870" sldId="2573"/>
            <ac:spMk id="10" creationId="{343C66AB-C160-494A-8156-3F45040E4B52}"/>
          </ac:spMkLst>
        </pc:spChg>
      </pc:sldChg>
      <pc:sldChg chg="addSp delSp modSp add mod modNotesTx">
        <pc:chgData name="Alvaro Jaramillo" userId="109cf339a052994f" providerId="LiveId" clId="{3F4C949A-5159-4494-A271-F1B6A38E04D1}" dt="2026-02-17T17:01:39.947" v="1243" actId="207"/>
        <pc:sldMkLst>
          <pc:docMk/>
          <pc:sldMk cId="2736077516" sldId="2574"/>
        </pc:sldMkLst>
        <pc:spChg chg="mod">
          <ac:chgData name="Alvaro Jaramillo" userId="109cf339a052994f" providerId="LiveId" clId="{3F4C949A-5159-4494-A271-F1B6A38E04D1}" dt="2026-02-17T16:46:21.456" v="1123" actId="790"/>
          <ac:spMkLst>
            <pc:docMk/>
            <pc:sldMk cId="2736077516" sldId="2574"/>
            <ac:spMk id="7" creationId="{56E62BFE-6466-4F81-9775-D6426A2E8167}"/>
          </ac:spMkLst>
        </pc:spChg>
        <pc:spChg chg="mod">
          <ac:chgData name="Alvaro Jaramillo" userId="109cf339a052994f" providerId="LiveId" clId="{3F4C949A-5159-4494-A271-F1B6A38E04D1}" dt="2026-02-17T16:46:15.873" v="1122" actId="403"/>
          <ac:spMkLst>
            <pc:docMk/>
            <pc:sldMk cId="2736077516" sldId="2574"/>
            <ac:spMk id="8" creationId="{3CFB0CD9-BE65-49F0-B6B9-E2273E6FBCF4}"/>
          </ac:spMkLst>
        </pc:spChg>
        <pc:spChg chg="mod">
          <ac:chgData name="Alvaro Jaramillo" userId="109cf339a052994f" providerId="LiveId" clId="{3F4C949A-5159-4494-A271-F1B6A38E04D1}" dt="2026-02-17T16:47:10.467" v="1144" actId="27636"/>
          <ac:spMkLst>
            <pc:docMk/>
            <pc:sldMk cId="2736077516" sldId="2574"/>
            <ac:spMk id="9" creationId="{EBE94BDC-AAA2-41E5-8D6C-72F2BE666EE6}"/>
          </ac:spMkLst>
        </pc:spChg>
        <pc:spChg chg="add mod">
          <ac:chgData name="Alvaro Jaramillo" userId="109cf339a052994f" providerId="LiveId" clId="{3F4C949A-5159-4494-A271-F1B6A38E04D1}" dt="2026-02-17T17:01:39.947" v="1243" actId="207"/>
          <ac:spMkLst>
            <pc:docMk/>
            <pc:sldMk cId="2736077516" sldId="2574"/>
            <ac:spMk id="15" creationId="{B928FEF9-4A58-7A97-D055-82F87BB9E938}"/>
          </ac:spMkLst>
        </pc:spChg>
      </pc:sldChg>
      <pc:sldChg chg="addSp delSp modSp add mod">
        <pc:chgData name="Alvaro Jaramillo" userId="109cf339a052994f" providerId="LiveId" clId="{3F4C949A-5159-4494-A271-F1B6A38E04D1}" dt="2026-02-17T17:52:08.457" v="2402" actId="27636"/>
        <pc:sldMkLst>
          <pc:docMk/>
          <pc:sldMk cId="3958144634" sldId="2575"/>
        </pc:sldMkLst>
        <pc:spChg chg="mod">
          <ac:chgData name="Alvaro Jaramillo" userId="109cf339a052994f" providerId="LiveId" clId="{3F4C949A-5159-4494-A271-F1B6A38E04D1}" dt="2026-02-17T17:52:08.457" v="2402" actId="27636"/>
          <ac:spMkLst>
            <pc:docMk/>
            <pc:sldMk cId="3958144634" sldId="2575"/>
            <ac:spMk id="4" creationId="{7FA48020-F0F3-7B4E-1D68-8C94B6F0E1D5}"/>
          </ac:spMkLst>
        </pc:spChg>
      </pc:sldChg>
      <pc:sldChg chg="addSp delSp modSp add mod modNotesTx">
        <pc:chgData name="Alvaro Jaramillo" userId="109cf339a052994f" providerId="LiveId" clId="{3F4C949A-5159-4494-A271-F1B6A38E04D1}" dt="2026-02-17T17:52:52.596" v="2460" actId="20577"/>
        <pc:sldMkLst>
          <pc:docMk/>
          <pc:sldMk cId="37711509" sldId="2576"/>
        </pc:sldMkLst>
        <pc:spChg chg="mod">
          <ac:chgData name="Alvaro Jaramillo" userId="109cf339a052994f" providerId="LiveId" clId="{3F4C949A-5159-4494-A271-F1B6A38E04D1}" dt="2026-02-17T17:52:43.004" v="2448" actId="6549"/>
          <ac:spMkLst>
            <pc:docMk/>
            <pc:sldMk cId="37711509" sldId="2576"/>
            <ac:spMk id="9" creationId="{39DD951F-7795-482B-AA39-4F85B6EAFF88}"/>
          </ac:spMkLst>
        </pc:spChg>
        <pc:spChg chg="mod">
          <ac:chgData name="Alvaro Jaramillo" userId="109cf339a052994f" providerId="LiveId" clId="{3F4C949A-5159-4494-A271-F1B6A38E04D1}" dt="2026-02-17T17:52:47.604" v="2454" actId="20577"/>
          <ac:spMkLst>
            <pc:docMk/>
            <pc:sldMk cId="37711509" sldId="2576"/>
            <ac:spMk id="10" creationId="{303494E8-5B3F-467A-87CC-739FECC5382C}"/>
          </ac:spMkLst>
        </pc:spChg>
        <pc:spChg chg="mod">
          <ac:chgData name="Alvaro Jaramillo" userId="109cf339a052994f" providerId="LiveId" clId="{3F4C949A-5159-4494-A271-F1B6A38E04D1}" dt="2026-02-17T17:52:52.596" v="2460" actId="20577"/>
          <ac:spMkLst>
            <pc:docMk/>
            <pc:sldMk cId="37711509" sldId="2576"/>
            <ac:spMk id="11" creationId="{2E5ED178-11A9-4FC3-BCAC-F7784C1BE17C}"/>
          </ac:spMkLst>
        </pc:spChg>
        <pc:spChg chg="mod">
          <ac:chgData name="Alvaro Jaramillo" userId="109cf339a052994f" providerId="LiveId" clId="{3F4C949A-5159-4494-A271-F1B6A38E04D1}" dt="2026-02-17T17:29:46.187" v="1869" actId="27636"/>
          <ac:spMkLst>
            <pc:docMk/>
            <pc:sldMk cId="37711509" sldId="2576"/>
            <ac:spMk id="12" creationId="{CF3F8E22-6230-41DE-AAB6-48D80A636D45}"/>
          </ac:spMkLst>
        </pc:spChg>
        <pc:picChg chg="add mod">
          <ac:chgData name="Alvaro Jaramillo" userId="109cf339a052994f" providerId="LiveId" clId="{3F4C949A-5159-4494-A271-F1B6A38E04D1}" dt="2026-02-17T17:27:24.601" v="1674" actId="14100"/>
          <ac:picMkLst>
            <pc:docMk/>
            <pc:sldMk cId="37711509" sldId="2576"/>
            <ac:picMk id="21" creationId="{DF5D3390-2093-6E41-6B07-642D8CD2D640}"/>
          </ac:picMkLst>
        </pc:picChg>
        <pc:picChg chg="add mod">
          <ac:chgData name="Alvaro Jaramillo" userId="109cf339a052994f" providerId="LiveId" clId="{3F4C949A-5159-4494-A271-F1B6A38E04D1}" dt="2026-02-17T17:31:42.432" v="1899" actId="1035"/>
          <ac:picMkLst>
            <pc:docMk/>
            <pc:sldMk cId="37711509" sldId="2576"/>
            <ac:picMk id="23" creationId="{D92ED770-8B37-5339-9FC0-D6783BFF20CA}"/>
          </ac:picMkLst>
        </pc:picChg>
        <pc:picChg chg="add mod">
          <ac:chgData name="Alvaro Jaramillo" userId="109cf339a052994f" providerId="LiveId" clId="{3F4C949A-5159-4494-A271-F1B6A38E04D1}" dt="2026-02-17T17:27:29.760" v="1675" actId="1440"/>
          <ac:picMkLst>
            <pc:docMk/>
            <pc:sldMk cId="37711509" sldId="2576"/>
            <ac:picMk id="2058" creationId="{86D6BA0E-1DF0-4437-C8BD-A0FEA1FFA58A}"/>
          </ac:picMkLst>
        </pc:picChg>
      </pc:sldChg>
      <pc:sldChg chg="addSp delSp modSp add mod">
        <pc:chgData name="Alvaro Jaramillo" userId="109cf339a052994f" providerId="LiveId" clId="{3F4C949A-5159-4494-A271-F1B6A38E04D1}" dt="2026-02-17T17:53:22.998" v="2479" actId="20577"/>
        <pc:sldMkLst>
          <pc:docMk/>
          <pc:sldMk cId="223296620" sldId="2580"/>
        </pc:sldMkLst>
        <pc:spChg chg="add mod">
          <ac:chgData name="Alvaro Jaramillo" userId="109cf339a052994f" providerId="LiveId" clId="{3F4C949A-5159-4494-A271-F1B6A38E04D1}" dt="2026-02-17T17:53:08.149" v="2462"/>
          <ac:spMkLst>
            <pc:docMk/>
            <pc:sldMk cId="223296620" sldId="2580"/>
            <ac:spMk id="6" creationId="{5670A360-D37E-9F41-40C1-82BD5302DA79}"/>
          </ac:spMkLst>
        </pc:spChg>
        <pc:spChg chg="mod">
          <ac:chgData name="Alvaro Jaramillo" userId="109cf339a052994f" providerId="LiveId" clId="{3F4C949A-5159-4494-A271-F1B6A38E04D1}" dt="2026-02-17T17:53:14.205" v="2467" actId="20577"/>
          <ac:spMkLst>
            <pc:docMk/>
            <pc:sldMk cId="223296620" sldId="2580"/>
            <ac:spMk id="10" creationId="{89CB605C-F494-B3B0-774F-307B80D8D35A}"/>
          </ac:spMkLst>
        </pc:spChg>
        <pc:spChg chg="mod">
          <ac:chgData name="Alvaro Jaramillo" userId="109cf339a052994f" providerId="LiveId" clId="{3F4C949A-5159-4494-A271-F1B6A38E04D1}" dt="2026-02-17T17:53:17.952" v="2473" actId="27636"/>
          <ac:spMkLst>
            <pc:docMk/>
            <pc:sldMk cId="223296620" sldId="2580"/>
            <ac:spMk id="11" creationId="{98217D05-5BCD-88CA-F9FD-E46B7865FC1E}"/>
          </ac:spMkLst>
        </pc:spChg>
        <pc:spChg chg="mod">
          <ac:chgData name="Alvaro Jaramillo" userId="109cf339a052994f" providerId="LiveId" clId="{3F4C949A-5159-4494-A271-F1B6A38E04D1}" dt="2026-02-17T17:53:22.998" v="2479" actId="20577"/>
          <ac:spMkLst>
            <pc:docMk/>
            <pc:sldMk cId="223296620" sldId="2580"/>
            <ac:spMk id="12" creationId="{0A100BAE-A40E-0C4A-F6E1-44E962A417E7}"/>
          </ac:spMkLst>
        </pc:spChg>
        <pc:picChg chg="add mod">
          <ac:chgData name="Alvaro Jaramillo" userId="109cf339a052994f" providerId="LiveId" clId="{3F4C949A-5159-4494-A271-F1B6A38E04D1}" dt="2026-02-17T17:42:19.907" v="2073" actId="1440"/>
          <ac:picMkLst>
            <pc:docMk/>
            <pc:sldMk cId="223296620" sldId="2580"/>
            <ac:picMk id="3" creationId="{21D47A08-CA79-D5F0-575E-F7536E355336}"/>
          </ac:picMkLst>
        </pc:picChg>
        <pc:picChg chg="add mod modCrop">
          <ac:chgData name="Alvaro Jaramillo" userId="109cf339a052994f" providerId="LiveId" clId="{3F4C949A-5159-4494-A271-F1B6A38E04D1}" dt="2026-02-17T17:49:01.695" v="2305" actId="1440"/>
          <ac:picMkLst>
            <pc:docMk/>
            <pc:sldMk cId="223296620" sldId="2580"/>
            <ac:picMk id="5" creationId="{711FFB09-4FB4-6D8A-E62B-3CE9BB38E26D}"/>
          </ac:picMkLst>
        </pc:picChg>
        <pc:picChg chg="add mod">
          <ac:chgData name="Alvaro Jaramillo" userId="109cf339a052994f" providerId="LiveId" clId="{3F4C949A-5159-4494-A271-F1B6A38E04D1}" dt="2026-02-17T17:39:49.010" v="2015" actId="1440"/>
          <ac:picMkLst>
            <pc:docMk/>
            <pc:sldMk cId="223296620" sldId="2580"/>
            <ac:picMk id="3074" creationId="{09CDC65B-FF65-6540-302D-47F4AA66387E}"/>
          </ac:picMkLst>
        </pc:picChg>
      </pc:sldChg>
      <pc:sldChg chg="addSp delSp modSp add mod">
        <pc:chgData name="Alvaro Jaramillo" userId="109cf339a052994f" providerId="LiveId" clId="{3F4C949A-5159-4494-A271-F1B6A38E04D1}" dt="2026-02-17T18:30:02.304" v="3004" actId="1440"/>
        <pc:sldMkLst>
          <pc:docMk/>
          <pc:sldMk cId="3970923732" sldId="2581"/>
        </pc:sldMkLst>
        <pc:spChg chg="mod">
          <ac:chgData name="Alvaro Jaramillo" userId="109cf339a052994f" providerId="LiveId" clId="{3F4C949A-5159-4494-A271-F1B6A38E04D1}" dt="2026-02-17T17:55:30.103" v="2508" actId="20577"/>
          <ac:spMkLst>
            <pc:docMk/>
            <pc:sldMk cId="3970923732" sldId="2581"/>
            <ac:spMk id="6" creationId="{021275EA-2A4B-7D4C-1466-18A6F3C6349A}"/>
          </ac:spMkLst>
        </pc:spChg>
        <pc:spChg chg="mod">
          <ac:chgData name="Alvaro Jaramillo" userId="109cf339a052994f" providerId="LiveId" clId="{3F4C949A-5159-4494-A271-F1B6A38E04D1}" dt="2026-02-17T18:00:44.535" v="2700" actId="20577"/>
          <ac:spMkLst>
            <pc:docMk/>
            <pc:sldMk cId="3970923732" sldId="2581"/>
            <ac:spMk id="10" creationId="{AF3BFB7B-0D21-5B7D-ACE0-60BAADE1D2F9}"/>
          </ac:spMkLst>
        </pc:spChg>
        <pc:spChg chg="mod">
          <ac:chgData name="Alvaro Jaramillo" userId="109cf339a052994f" providerId="LiveId" clId="{3F4C949A-5159-4494-A271-F1B6A38E04D1}" dt="2026-02-17T18:17:01.063" v="2826" actId="20577"/>
          <ac:spMkLst>
            <pc:docMk/>
            <pc:sldMk cId="3970923732" sldId="2581"/>
            <ac:spMk id="11" creationId="{7E7FD51C-0B68-7774-C20C-0FC7DBD935A9}"/>
          </ac:spMkLst>
        </pc:spChg>
        <pc:spChg chg="mod">
          <ac:chgData name="Alvaro Jaramillo" userId="109cf339a052994f" providerId="LiveId" clId="{3F4C949A-5159-4494-A271-F1B6A38E04D1}" dt="2026-02-17T18:23:02.987" v="2997" actId="20577"/>
          <ac:spMkLst>
            <pc:docMk/>
            <pc:sldMk cId="3970923732" sldId="2581"/>
            <ac:spMk id="12" creationId="{D94FE1D6-F7CC-D270-1967-C98E7CCE2CC2}"/>
          </ac:spMkLst>
        </pc:spChg>
        <pc:picChg chg="add mod">
          <ac:chgData name="Alvaro Jaramillo" userId="109cf339a052994f" providerId="LiveId" clId="{3F4C949A-5159-4494-A271-F1B6A38E04D1}" dt="2026-02-17T17:59:50.754" v="2545" actId="1440"/>
          <ac:picMkLst>
            <pc:docMk/>
            <pc:sldMk cId="3970923732" sldId="2581"/>
            <ac:picMk id="4" creationId="{B409D31A-4E35-A9EE-2684-50A860B50933}"/>
          </ac:picMkLst>
        </pc:picChg>
        <pc:picChg chg="add mod">
          <ac:chgData name="Alvaro Jaramillo" userId="109cf339a052994f" providerId="LiveId" clId="{3F4C949A-5159-4494-A271-F1B6A38E04D1}" dt="2026-02-17T18:20:39.437" v="2834" actId="1440"/>
          <ac:picMkLst>
            <pc:docMk/>
            <pc:sldMk cId="3970923732" sldId="2581"/>
            <ac:picMk id="8" creationId="{23132613-FA5C-69C6-8FEC-DB71E7EC8C8A}"/>
          </ac:picMkLst>
        </pc:picChg>
        <pc:picChg chg="add mod">
          <ac:chgData name="Alvaro Jaramillo" userId="109cf339a052994f" providerId="LiveId" clId="{3F4C949A-5159-4494-A271-F1B6A38E04D1}" dt="2026-02-17T18:30:02.304" v="3004" actId="1440"/>
          <ac:picMkLst>
            <pc:docMk/>
            <pc:sldMk cId="3970923732" sldId="2581"/>
            <ac:picMk id="13" creationId="{6D8BD9D6-4A84-93B5-95FF-A6E080596BA5}"/>
          </ac:picMkLst>
        </pc:picChg>
      </pc:sldChg>
      <pc:sldChg chg="addSp delSp modSp new mod">
        <pc:chgData name="Alvaro Jaramillo" userId="109cf339a052994f" providerId="LiveId" clId="{3F4C949A-5159-4494-A271-F1B6A38E04D1}" dt="2026-02-25T16:27:19.597" v="4897" actId="20577"/>
        <pc:sldMkLst>
          <pc:docMk/>
          <pc:sldMk cId="188597986" sldId="2582"/>
        </pc:sldMkLst>
        <pc:spChg chg="mod">
          <ac:chgData name="Alvaro Jaramillo" userId="109cf339a052994f" providerId="LiveId" clId="{3F4C949A-5159-4494-A271-F1B6A38E04D1}" dt="2026-02-25T13:32:24.776" v="4063" actId="20577"/>
          <ac:spMkLst>
            <pc:docMk/>
            <pc:sldMk cId="188597986" sldId="2582"/>
            <ac:spMk id="2" creationId="{E8958B20-B404-611C-4F18-5FBFE31AB511}"/>
          </ac:spMkLst>
        </pc:spChg>
        <pc:spChg chg="del mod">
          <ac:chgData name="Alvaro Jaramillo" userId="109cf339a052994f" providerId="LiveId" clId="{3F4C949A-5159-4494-A271-F1B6A38E04D1}" dt="2026-02-25T13:27:14.370" v="3743" actId="478"/>
          <ac:spMkLst>
            <pc:docMk/>
            <pc:sldMk cId="188597986" sldId="2582"/>
            <ac:spMk id="3" creationId="{FBE208D7-20C9-3295-0588-42CDDDA1769D}"/>
          </ac:spMkLst>
        </pc:spChg>
        <pc:spChg chg="del">
          <ac:chgData name="Alvaro Jaramillo" userId="109cf339a052994f" providerId="LiveId" clId="{3F4C949A-5159-4494-A271-F1B6A38E04D1}" dt="2026-02-25T13:27:17.492" v="3744" actId="478"/>
          <ac:spMkLst>
            <pc:docMk/>
            <pc:sldMk cId="188597986" sldId="2582"/>
            <ac:spMk id="4" creationId="{8E4889A9-6772-994B-2D87-E2312D857B9D}"/>
          </ac:spMkLst>
        </pc:spChg>
        <pc:graphicFrameChg chg="add mod modGraphic">
          <ac:chgData name="Alvaro Jaramillo" userId="109cf339a052994f" providerId="LiveId" clId="{3F4C949A-5159-4494-A271-F1B6A38E04D1}" dt="2026-02-25T16:27:19.597" v="4897" actId="20577"/>
          <ac:graphicFrameMkLst>
            <pc:docMk/>
            <pc:sldMk cId="188597986" sldId="2582"/>
            <ac:graphicFrameMk id="5" creationId="{462A86C6-45D1-C7A8-E2A0-01EFC8AA4265}"/>
          </ac:graphicFrameMkLst>
        </pc:graphicFrameChg>
      </pc:sldChg>
      <pc:sldChg chg="addSp delSp modSp add mod">
        <pc:chgData name="Alvaro Jaramillo" userId="109cf339a052994f" providerId="LiveId" clId="{3F4C949A-5159-4494-A271-F1B6A38E04D1}" dt="2026-02-25T13:46:17.085" v="4442" actId="1440"/>
        <pc:sldMkLst>
          <pc:docMk/>
          <pc:sldMk cId="1317735175" sldId="2583"/>
        </pc:sldMkLst>
        <pc:spChg chg="add mod">
          <ac:chgData name="Alvaro Jaramillo" userId="109cf339a052994f" providerId="LiveId" clId="{3F4C949A-5159-4494-A271-F1B6A38E04D1}" dt="2026-02-25T13:45:30.105" v="4437" actId="108"/>
          <ac:spMkLst>
            <pc:docMk/>
            <pc:sldMk cId="1317735175" sldId="2583"/>
            <ac:spMk id="2" creationId="{3D7D4045-FE53-1590-51EC-AFC606245280}"/>
          </ac:spMkLst>
        </pc:spChg>
        <pc:spChg chg="add mod">
          <ac:chgData name="Alvaro Jaramillo" userId="109cf339a052994f" providerId="LiveId" clId="{3F4C949A-5159-4494-A271-F1B6A38E04D1}" dt="2026-02-25T13:44:23.590" v="4319"/>
          <ac:spMkLst>
            <pc:docMk/>
            <pc:sldMk cId="1317735175" sldId="2583"/>
            <ac:spMk id="3" creationId="{8133A9D9-908A-D4D8-2D34-83C74F3DABDF}"/>
          </ac:spMkLst>
        </pc:spChg>
        <pc:spChg chg="mod">
          <ac:chgData name="Alvaro Jaramillo" userId="109cf339a052994f" providerId="LiveId" clId="{3F4C949A-5159-4494-A271-F1B6A38E04D1}" dt="2026-02-25T13:40:30.015" v="4314" actId="27636"/>
          <ac:spMkLst>
            <pc:docMk/>
            <pc:sldMk cId="1317735175" sldId="2583"/>
            <ac:spMk id="10" creationId="{B747E38D-A8B7-9D14-C11C-20697C896574}"/>
          </ac:spMkLst>
        </pc:spChg>
        <pc:spChg chg="mod">
          <ac:chgData name="Alvaro Jaramillo" userId="109cf339a052994f" providerId="LiveId" clId="{3F4C949A-5159-4494-A271-F1B6A38E04D1}" dt="2026-02-25T13:40:26.606" v="4312" actId="27636"/>
          <ac:spMkLst>
            <pc:docMk/>
            <pc:sldMk cId="1317735175" sldId="2583"/>
            <ac:spMk id="11" creationId="{72A9075E-4869-813C-4C38-76B75C067767}"/>
          </ac:spMkLst>
        </pc:spChg>
        <pc:spChg chg="del">
          <ac:chgData name="Alvaro Jaramillo" userId="109cf339a052994f" providerId="LiveId" clId="{3F4C949A-5159-4494-A271-F1B6A38E04D1}" dt="2026-02-25T13:41:21.460" v="4316" actId="478"/>
          <ac:spMkLst>
            <pc:docMk/>
            <pc:sldMk cId="1317735175" sldId="2583"/>
            <ac:spMk id="12" creationId="{00AD837B-CB5F-E209-8FCA-888FD512A086}"/>
          </ac:spMkLst>
        </pc:spChg>
        <pc:picChg chg="del">
          <ac:chgData name="Alvaro Jaramillo" userId="109cf339a052994f" providerId="LiveId" clId="{3F4C949A-5159-4494-A271-F1B6A38E04D1}" dt="2026-02-25T13:35:43.944" v="4065" actId="478"/>
          <ac:picMkLst>
            <pc:docMk/>
            <pc:sldMk cId="1317735175" sldId="2583"/>
            <ac:picMk id="4" creationId="{D2BFAC0A-BA6B-89A9-4D1F-2089197C2BA1}"/>
          </ac:picMkLst>
        </pc:picChg>
        <pc:picChg chg="del">
          <ac:chgData name="Alvaro Jaramillo" userId="109cf339a052994f" providerId="LiveId" clId="{3F4C949A-5159-4494-A271-F1B6A38E04D1}" dt="2026-02-25T13:40:12.075" v="4306" actId="478"/>
          <ac:picMkLst>
            <pc:docMk/>
            <pc:sldMk cId="1317735175" sldId="2583"/>
            <ac:picMk id="8" creationId="{2E2FF87F-3F8B-987D-361F-7D1AD91334AE}"/>
          </ac:picMkLst>
        </pc:picChg>
        <pc:picChg chg="del">
          <ac:chgData name="Alvaro Jaramillo" userId="109cf339a052994f" providerId="LiveId" clId="{3F4C949A-5159-4494-A271-F1B6A38E04D1}" dt="2026-02-25T13:40:32.878" v="4315" actId="478"/>
          <ac:picMkLst>
            <pc:docMk/>
            <pc:sldMk cId="1317735175" sldId="2583"/>
            <ac:picMk id="13" creationId="{BBB834BB-E6C2-BBCF-0D22-3550EC75222A}"/>
          </ac:picMkLst>
        </pc:picChg>
        <pc:picChg chg="add mod">
          <ac:chgData name="Alvaro Jaramillo" userId="109cf339a052994f" providerId="LiveId" clId="{3F4C949A-5159-4494-A271-F1B6A38E04D1}" dt="2026-02-25T13:36:04.036" v="4071" actId="1076"/>
          <ac:picMkLst>
            <pc:docMk/>
            <pc:sldMk cId="1317735175" sldId="2583"/>
            <ac:picMk id="1026" creationId="{37C78A89-7149-7018-D2C4-54B80A148D87}"/>
          </ac:picMkLst>
        </pc:picChg>
        <pc:picChg chg="add mod">
          <ac:chgData name="Alvaro Jaramillo" userId="109cf339a052994f" providerId="LiveId" clId="{3F4C949A-5159-4494-A271-F1B6A38E04D1}" dt="2026-02-25T13:40:23.363" v="4310" actId="1440"/>
          <ac:picMkLst>
            <pc:docMk/>
            <pc:sldMk cId="1317735175" sldId="2583"/>
            <ac:picMk id="1028" creationId="{196AE19D-F86E-7615-EDCD-7B7AF53461B3}"/>
          </ac:picMkLst>
        </pc:picChg>
        <pc:picChg chg="add mod">
          <ac:chgData name="Alvaro Jaramillo" userId="109cf339a052994f" providerId="LiveId" clId="{3F4C949A-5159-4494-A271-F1B6A38E04D1}" dt="2026-02-25T13:46:17.085" v="4442" actId="1440"/>
          <ac:picMkLst>
            <pc:docMk/>
            <pc:sldMk cId="1317735175" sldId="2583"/>
            <ac:picMk id="1030" creationId="{9E81965F-6EEB-329B-A711-33D799119762}"/>
          </ac:picMkLst>
        </pc:picChg>
      </pc:sldChg>
      <pc:sldChg chg="addSp delSp modSp add mod">
        <pc:chgData name="Alvaro Jaramillo" userId="109cf339a052994f" providerId="LiveId" clId="{3F4C949A-5159-4494-A271-F1B6A38E04D1}" dt="2026-02-25T13:53:28.476" v="4819" actId="403"/>
        <pc:sldMkLst>
          <pc:docMk/>
          <pc:sldMk cId="2724337987" sldId="2584"/>
        </pc:sldMkLst>
        <pc:spChg chg="del">
          <ac:chgData name="Alvaro Jaramillo" userId="109cf339a052994f" providerId="LiveId" clId="{3F4C949A-5159-4494-A271-F1B6A38E04D1}" dt="2026-02-25T13:53:07.134" v="4811" actId="478"/>
          <ac:spMkLst>
            <pc:docMk/>
            <pc:sldMk cId="2724337987" sldId="2584"/>
            <ac:spMk id="2" creationId="{2737DB1B-277E-2125-98B6-A765D2283922}"/>
          </ac:spMkLst>
        </pc:spChg>
        <pc:spChg chg="mod">
          <ac:chgData name="Alvaro Jaramillo" userId="109cf339a052994f" providerId="LiveId" clId="{3F4C949A-5159-4494-A271-F1B6A38E04D1}" dt="2026-02-25T13:53:21.841" v="4817" actId="27636"/>
          <ac:spMkLst>
            <pc:docMk/>
            <pc:sldMk cId="2724337987" sldId="2584"/>
            <ac:spMk id="10" creationId="{8E503EDE-AFDA-678A-DE31-C9918F0BD3A4}"/>
          </ac:spMkLst>
        </pc:spChg>
        <pc:spChg chg="mod">
          <ac:chgData name="Alvaro Jaramillo" userId="109cf339a052994f" providerId="LiveId" clId="{3F4C949A-5159-4494-A271-F1B6A38E04D1}" dt="2026-02-25T13:53:28.476" v="4819" actId="403"/>
          <ac:spMkLst>
            <pc:docMk/>
            <pc:sldMk cId="2724337987" sldId="2584"/>
            <ac:spMk id="11" creationId="{92B60935-4E76-6D1B-FD39-6472F276E347}"/>
          </ac:spMkLst>
        </pc:spChg>
        <pc:picChg chg="del">
          <ac:chgData name="Alvaro Jaramillo" userId="109cf339a052994f" providerId="LiveId" clId="{3F4C949A-5159-4494-A271-F1B6A38E04D1}" dt="2026-02-25T13:48:29.305" v="4655" actId="478"/>
          <ac:picMkLst>
            <pc:docMk/>
            <pc:sldMk cId="2724337987" sldId="2584"/>
            <ac:picMk id="1026" creationId="{13186DAD-7268-E452-48B8-7DD345AC4F63}"/>
          </ac:picMkLst>
        </pc:picChg>
        <pc:picChg chg="del">
          <ac:chgData name="Alvaro Jaramillo" userId="109cf339a052994f" providerId="LiveId" clId="{3F4C949A-5159-4494-A271-F1B6A38E04D1}" dt="2026-02-25T13:49:04.257" v="4661" actId="478"/>
          <ac:picMkLst>
            <pc:docMk/>
            <pc:sldMk cId="2724337987" sldId="2584"/>
            <ac:picMk id="1028" creationId="{9D947DA3-B33B-B1FD-03CD-3DB3F5609058}"/>
          </ac:picMkLst>
        </pc:picChg>
        <pc:picChg chg="del">
          <ac:chgData name="Alvaro Jaramillo" userId="109cf339a052994f" providerId="LiveId" clId="{3F4C949A-5159-4494-A271-F1B6A38E04D1}" dt="2026-02-25T13:52:54.279" v="4810" actId="478"/>
          <ac:picMkLst>
            <pc:docMk/>
            <pc:sldMk cId="2724337987" sldId="2584"/>
            <ac:picMk id="1030" creationId="{61AA2E06-DA13-1034-14A5-28EBB7ECF6FC}"/>
          </ac:picMkLst>
        </pc:picChg>
        <pc:picChg chg="add mod">
          <ac:chgData name="Alvaro Jaramillo" userId="109cf339a052994f" providerId="LiveId" clId="{3F4C949A-5159-4494-A271-F1B6A38E04D1}" dt="2026-02-25T13:53:14.992" v="4814" actId="1076"/>
          <ac:picMkLst>
            <pc:docMk/>
            <pc:sldMk cId="2724337987" sldId="2584"/>
            <ac:picMk id="2050" creationId="{1B3B95D8-43EE-1B37-EAFC-EC231C460F96}"/>
          </ac:picMkLst>
        </pc:picChg>
        <pc:picChg chg="add del">
          <ac:chgData name="Alvaro Jaramillo" userId="109cf339a052994f" providerId="LiveId" clId="{3F4C949A-5159-4494-A271-F1B6A38E04D1}" dt="2026-02-25T13:51:43.289" v="4802" actId="478"/>
          <ac:picMkLst>
            <pc:docMk/>
            <pc:sldMk cId="2724337987" sldId="2584"/>
            <ac:picMk id="2052" creationId="{4E92333B-A385-7B4C-FD86-4275367394C6}"/>
          </ac:picMkLst>
        </pc:picChg>
        <pc:picChg chg="add mod">
          <ac:chgData name="Alvaro Jaramillo" userId="109cf339a052994f" providerId="LiveId" clId="{3F4C949A-5159-4494-A271-F1B6A38E04D1}" dt="2026-02-25T13:53:09.841" v="4812" actId="1076"/>
          <ac:picMkLst>
            <pc:docMk/>
            <pc:sldMk cId="2724337987" sldId="2584"/>
            <ac:picMk id="2054" creationId="{B84CFD85-1CC6-D0C9-26F3-B0C31508D8A7}"/>
          </ac:picMkLst>
        </pc:picChg>
      </pc:sldChg>
      <pc:sldChg chg="modSp new mod modAnim">
        <pc:chgData name="Alvaro Jaramillo" userId="109cf339a052994f" providerId="LiveId" clId="{3F4C949A-5159-4494-A271-F1B6A38E04D1}" dt="2026-02-25T13:59:49.849" v="4883"/>
        <pc:sldMkLst>
          <pc:docMk/>
          <pc:sldMk cId="2414112607" sldId="2585"/>
        </pc:sldMkLst>
        <pc:spChg chg="mod">
          <ac:chgData name="Alvaro Jaramillo" userId="109cf339a052994f" providerId="LiveId" clId="{3F4C949A-5159-4494-A271-F1B6A38E04D1}" dt="2026-02-25T13:53:45.002" v="4838" actId="20577"/>
          <ac:spMkLst>
            <pc:docMk/>
            <pc:sldMk cId="2414112607" sldId="2585"/>
            <ac:spMk id="2" creationId="{5AB4F5D1-0490-C130-B436-CD3504FF01E9}"/>
          </ac:spMkLst>
        </pc:spChg>
        <pc:spChg chg="mod">
          <ac:chgData name="Alvaro Jaramillo" userId="109cf339a052994f" providerId="LiveId" clId="{3F4C949A-5159-4494-A271-F1B6A38E04D1}" dt="2026-02-25T13:59:01.507" v="4879" actId="12"/>
          <ac:spMkLst>
            <pc:docMk/>
            <pc:sldMk cId="2414112607" sldId="2585"/>
            <ac:spMk id="3" creationId="{D0A822C9-53CF-D6F7-D6B4-2DAFF7542DE7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109cf339a052994f/Escuela%20Normal%20Superior%20Sagrado%20Coraz&#243;n/Trabajo%20con%20pruebas%20SABER%20ICFES/Resultados_institucionales_20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/>
              <a:t>Resultados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'Resultados Plantel'!$D$16:$R$16</c:f>
              <c:strCache>
                <c:ptCount val="13"/>
                <c:pt idx="0">
                  <c:v>Lectura crítica</c:v>
                </c:pt>
                <c:pt idx="3">
                  <c:v>Matemáticas</c:v>
                </c:pt>
                <c:pt idx="6">
                  <c:v>Sociales y ciudadanas</c:v>
                </c:pt>
                <c:pt idx="9">
                  <c:v>Ciencias naturales</c:v>
                </c:pt>
                <c:pt idx="12">
                  <c:v>Inglés</c:v>
                </c:pt>
              </c:strCache>
            </c:strRef>
          </c:cat>
          <c:val>
            <c:numRef>
              <c:f>'Resultados Plantel'!$D$71:$R$71</c:f>
              <c:numCache>
                <c:formatCode>General</c:formatCode>
                <c:ptCount val="15"/>
                <c:pt idx="0" formatCode="0">
                  <c:v>52</c:v>
                </c:pt>
                <c:pt idx="3" formatCode="0">
                  <c:v>46.60377358490566</c:v>
                </c:pt>
                <c:pt idx="6" formatCode="0">
                  <c:v>45.622641509433961</c:v>
                </c:pt>
                <c:pt idx="9" formatCode="0">
                  <c:v>49</c:v>
                </c:pt>
                <c:pt idx="12" formatCode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1B-4112-99B8-D89833B9BA3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184661120"/>
        <c:axId val="1184661600"/>
      </c:barChart>
      <c:catAx>
        <c:axId val="1184661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184661600"/>
        <c:crosses val="autoZero"/>
        <c:auto val="1"/>
        <c:lblAlgn val="ctr"/>
        <c:lblOffset val="100"/>
        <c:noMultiLvlLbl val="0"/>
      </c:catAx>
      <c:valAx>
        <c:axId val="11846616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184661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 b="1"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46cf4dae1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46cf4dae1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Origen de la imagen: generada por IA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59BA4-56F8-41CD-911E-72F3BA249187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3321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Resultados en las PRUEBAS SABER 11 y diagnóstico institucional, Identificación de necesidades y factores de bajo rendimiento, Retos y oportunidades de mejora en la gestión académica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59BA4-56F8-41CD-911E-72F3BA249187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5079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análisis de factores asociados al bajo rendimiento revela que aspectos socioeconómicos, la falta de apoyo familiar y limitaciones en infraestructura pedagógica son determinantes clave. Además, se identifican deficiencias en estrategias pedagógicas diferenciadas y en el acompañamiento escolar, lo que impacta en la motivación y permanencia de los estudiantes. La comprensión de estas necesidades es esencial para diseñar intervenciones focalizadas que respondan a las realidades concretas del estudiantado y la comunidad educativa.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59BA4-56F8-41CD-911E-72F3BA249187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5662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Entre los principales retos destacan la actualización curricular acorde a estándares nacionales, la incorporación efectiva del uso de </a:t>
            </a:r>
            <a:r>
              <a:rPr lang="es-ES" dirty="0" err="1"/>
              <a:t>TICs</a:t>
            </a:r>
            <a:r>
              <a:rPr lang="es-ES"/>
              <a:t> en el aula y la consolidación de una cultura de evaluación formativa. Las oportunidades se centran en la capacitación continua del personal docente, el fortalecimiento de redes comunitarias y la implementación de modelos pedagógicos innovadores como PRESABER, que fomentan el aprendizaje significativo y la contextualización del conocimiento. 
 Origen de la imagen: generada por IA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59BA4-56F8-41CD-911E-72F3BA249187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94277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Estrategias de integración curricular de PRESABER, Capacitación docente y acompañamiento pedagógico, Evaluación de avances y retroalimentación en estudiantes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59BA4-56F8-41CD-911E-72F3BA249187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2136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59BA4-56F8-41CD-911E-72F3BA249187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23774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59BA4-56F8-41CD-911E-72F3BA249187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04835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Principios del enfoque restaurativo en la gestión escolar, Actividades y métodos para resolución de conflictos, Impacto en la convivencia y el clima institucional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59BA4-56F8-41CD-911E-72F3BA249187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51916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El enfoque restaurativo se fundamenta en principios como la responsabilidad, la reparación del daño, el diálogo y la inclusión, buscando transformar los conflictos en oportunidades de aprendizaje y fortalecimiento comunitario. Este paradigma promueve espacios donde se valoran las voces de todos los actores escolares, propiciando una cultura de respeto y convivencia pacífica. 
 Origen de la imagen: generada por IA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59BA4-56F8-41CD-911E-72F3BA249187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77418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Se implementan actividades tales como círculos de diálogo, mediación entre pares y talleres de habilidades socioemocionales para la resolución efectiva de conflictos. Estos métodos promueven la empatía, la escucha activa y la co-construcción de acuerdos, disminuyendo la recurrencia de conductas disruptivas y fortaleciendo el sentido de pertenencia escolar.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59BA4-56F8-41CD-911E-72F3BA249187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76047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59BA4-56F8-41CD-911E-72F3BA249187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86716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Proyectos y aprendizajes transferidos a Expedición Saberes, Participación estudiantil y fortalecimiento comunitario, Otras acciones innovadoras para la mejora integral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59BA4-56F8-41CD-911E-72F3BA249187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9433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59BA4-56F8-41CD-911E-72F3BA249187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42853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5B0DD-4C6C-24FF-CF0A-4FDB878B9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F87085B-E574-5192-98C2-0A65CBA4CF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44C197F-5489-CCD5-3974-4460A367B0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DE8C7BD-EC41-4604-27AA-DDA814B329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59BA4-56F8-41CD-911E-72F3BA249187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77399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4EB5F-4B77-30D8-8290-CAB8E8702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FE0423C-8C3F-E6B3-6231-8ED75862D0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327C62D-AF37-546B-244F-4F773B1EF8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6BEBC74-F09E-6D7D-6615-C97D7E963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59BA4-56F8-41CD-911E-72F3BA249187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19847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111C4-867C-012E-4D6D-F45F7FDFF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A63ED1C-C4C2-BEFF-C2ED-22D33BCD75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44B1B40-C13D-5F8A-1EDF-BC01F14430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BDC83F-2FA5-7D37-B603-C609EADCF3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59BA4-56F8-41CD-911E-72F3BA249187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0190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E5296-D7D7-D1A0-95A4-0DD2757D1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17023B7-201F-5EE6-126A-5F9A7AD73E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ACC2582-2E03-2C6B-0FEB-520AF6B810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BCA9F2C-695D-C510-F8EC-8006676073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59BA4-56F8-41CD-911E-72F3BA249187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63306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8.sv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8.svg"/><Relationship Id="rId9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title="gif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66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endParaRPr dirty="0"/>
          </a:p>
        </p:txBody>
      </p:sp>
      <p:sp>
        <p:nvSpPr>
          <p:cNvPr id="90" name="Google Shape;90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pic>
        <p:nvPicPr>
          <p:cNvPr id="91" name="Google Shape;91;p14" descr="Imagen que contiene Interfaz de usuario gráfica&#10;&#10;El contenido generado por IA puede ser incorrec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56388"/>
            <a:ext cx="12192000" cy="6970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99E19D68-2142-4B0A-B40E-A0E72E47EDF3}"/>
              </a:ext>
            </a:extLst>
          </p:cNvPr>
          <p:cNvSpPr txBox="1"/>
          <p:nvPr/>
        </p:nvSpPr>
        <p:spPr>
          <a:xfrm>
            <a:off x="619125" y="924966"/>
            <a:ext cx="4391025" cy="2011412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marL="0" algn="ctr">
              <a:buNone/>
            </a:pPr>
            <a:r>
              <a:rPr lang="es-CO" sz="4800" b="0" cap="all" noProof="0" dirty="0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Rendición de Cuentas 2025</a:t>
            </a:r>
            <a:r>
              <a:rPr lang="es-CO" noProof="0" dirty="0">
                <a:solidFill>
                  <a:srgbClr val="00B050"/>
                </a:solidFill>
                <a:effectLst/>
              </a:rPr>
              <a:t> </a:t>
            </a:r>
            <a:endParaRPr lang="es-CO" noProof="0" dirty="0">
              <a:solidFill>
                <a:srgbClr val="00B050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824C69E-DC12-4E21-8256-FEF95E575F22}"/>
              </a:ext>
            </a:extLst>
          </p:cNvPr>
          <p:cNvSpPr txBox="1"/>
          <p:nvPr/>
        </p:nvSpPr>
        <p:spPr>
          <a:xfrm>
            <a:off x="781050" y="4322620"/>
            <a:ext cx="4391025" cy="109450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buNone/>
            </a:pPr>
            <a:r>
              <a:rPr lang="es-CO" sz="2800" b="0" noProof="0" dirty="0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GESTIÓN ACADÉMICA Y COMUNITARIA</a:t>
            </a:r>
            <a:endParaRPr lang="es-CO" sz="2000" noProof="0" dirty="0">
              <a:solidFill>
                <a:srgbClr val="00B050"/>
              </a:solidFill>
            </a:endParaRPr>
          </a:p>
        </p:txBody>
      </p:sp>
      <p:pic>
        <p:nvPicPr>
          <p:cNvPr id="1026" name="Picture 2" descr="No hay ninguna descripción de la foto disponible.">
            <a:extLst>
              <a:ext uri="{FF2B5EF4-FFF2-40B4-BE49-F238E27FC236}">
                <a16:creationId xmlns:a16="http://schemas.microsoft.com/office/drawing/2014/main" id="{224F68DF-B765-C453-E668-1F1EB76E37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24"/>
          <a:stretch>
            <a:fillRect/>
          </a:stretch>
        </p:blipFill>
        <p:spPr bwMode="auto">
          <a:xfrm>
            <a:off x="5516533" y="1787237"/>
            <a:ext cx="6266435" cy="30862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19193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8FB9693-AB7E-B3E3-5A77-7B65423FDC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8675" y="3429000"/>
            <a:ext cx="10534650" cy="2600325"/>
          </a:xfrm>
        </p:spPr>
        <p:txBody>
          <a:bodyPr>
            <a:normAutofit fontScale="92500"/>
          </a:bodyPr>
          <a:lstStyle/>
          <a:p>
            <a:pPr marL="0" marR="0" indent="0" algn="l" fontAlgn="b">
              <a:buNone/>
            </a:pPr>
            <a:r>
              <a:rPr sz="675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DESEMPEÑO ACADÉMICO Y CONTEXTO</a:t>
            </a:r>
            <a:r>
              <a:rPr dirty="0">
                <a:effectLst/>
              </a:rPr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8881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958B20-B404-611C-4F18-5FBFE31AB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Matrícula 2025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62A86C6-45D1-C7A8-E2A0-01EFC8AA42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4855"/>
              </p:ext>
            </p:extLst>
          </p:nvPr>
        </p:nvGraphicFramePr>
        <p:xfrm>
          <a:off x="1020618" y="1690688"/>
          <a:ext cx="9758218" cy="3840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9109">
                  <a:extLst>
                    <a:ext uri="{9D8B030D-6E8A-4147-A177-3AD203B41FA5}">
                      <a16:colId xmlns:a16="http://schemas.microsoft.com/office/drawing/2014/main" val="2351664564"/>
                    </a:ext>
                  </a:extLst>
                </a:gridCol>
                <a:gridCol w="4879109">
                  <a:extLst>
                    <a:ext uri="{9D8B030D-6E8A-4147-A177-3AD203B41FA5}">
                      <a16:colId xmlns:a16="http://schemas.microsoft.com/office/drawing/2014/main" val="2567776278"/>
                    </a:ext>
                  </a:extLst>
                </a:gridCol>
              </a:tblGrid>
              <a:tr h="439096">
                <a:tc>
                  <a:txBody>
                    <a:bodyPr/>
                    <a:lstStyle/>
                    <a:p>
                      <a:r>
                        <a:rPr lang="es-ES" sz="1800" b="1" dirty="0"/>
                        <a:t>Dato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/>
                        <a:t>Número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445274"/>
                  </a:ext>
                </a:extLst>
              </a:tr>
              <a:tr h="511702">
                <a:tc>
                  <a:txBody>
                    <a:bodyPr/>
                    <a:lstStyle/>
                    <a:p>
                      <a:r>
                        <a:rPr lang="es-ES" sz="1800" b="1" dirty="0"/>
                        <a:t>Estudiantes matriculados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/>
                        <a:t>683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141866"/>
                  </a:ext>
                </a:extLst>
              </a:tr>
              <a:tr h="511702">
                <a:tc>
                  <a:txBody>
                    <a:bodyPr/>
                    <a:lstStyle/>
                    <a:p>
                      <a:r>
                        <a:rPr lang="es-ES" sz="1800" b="1" dirty="0"/>
                        <a:t>Estudiantes que terminan el año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/>
                        <a:t>670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191235"/>
                  </a:ext>
                </a:extLst>
              </a:tr>
              <a:tr h="511702">
                <a:tc>
                  <a:txBody>
                    <a:bodyPr/>
                    <a:lstStyle/>
                    <a:p>
                      <a:r>
                        <a:rPr lang="es-ES" sz="1800" b="1" dirty="0"/>
                        <a:t>Estudiantes que aprobaron el año escolar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/>
                        <a:t>643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594602"/>
                  </a:ext>
                </a:extLst>
              </a:tr>
              <a:tr h="511702">
                <a:tc>
                  <a:txBody>
                    <a:bodyPr/>
                    <a:lstStyle/>
                    <a:p>
                      <a:r>
                        <a:rPr lang="es-ES" sz="1800" b="1" dirty="0"/>
                        <a:t>Estudiantes que no aprobaron el año escolar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20049"/>
                  </a:ext>
                </a:extLst>
              </a:tr>
              <a:tr h="511702">
                <a:tc>
                  <a:txBody>
                    <a:bodyPr/>
                    <a:lstStyle/>
                    <a:p>
                      <a:r>
                        <a:rPr lang="es-ES" sz="1800" b="1" dirty="0"/>
                        <a:t>Estudiantes que desertaron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238258"/>
                  </a:ext>
                </a:extLst>
              </a:tr>
              <a:tr h="714981">
                <a:tc>
                  <a:txBody>
                    <a:bodyPr/>
                    <a:lstStyle/>
                    <a:p>
                      <a:r>
                        <a:rPr lang="es-ES" sz="1800" b="1" dirty="0"/>
                        <a:t>Estudiantes que fueron trasladados o transferidos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418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597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48FBF7-83D8-E35A-245C-F5D92D57E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0B050"/>
                </a:solidFill>
              </a:rPr>
              <a:t>¿Cómo nos fue?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4BB9AE65-E77F-7381-D6B2-48BABE2F4B7B}"/>
              </a:ext>
            </a:extLst>
          </p:cNvPr>
          <p:cNvGraphicFramePr>
            <a:graphicFrameLocks/>
          </p:cNvGraphicFramePr>
          <p:nvPr/>
        </p:nvGraphicFramePr>
        <p:xfrm>
          <a:off x="1052945" y="1163782"/>
          <a:ext cx="10654146" cy="4322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5539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5">
            <a:extLst>
              <a:ext uri="{FF2B5EF4-FFF2-40B4-BE49-F238E27FC236}">
                <a16:creationId xmlns:a16="http://schemas.microsoft.com/office/drawing/2014/main" id="{0F308661-0035-43F1-8F1F-134BBB87831A}"/>
              </a:ext>
            </a:extLst>
          </p:cNvPr>
          <p:cNvSpPr/>
          <p:nvPr/>
        </p:nvSpPr>
        <p:spPr>
          <a:xfrm>
            <a:off x="175773" y="1728787"/>
            <a:ext cx="1496293" cy="1466715"/>
          </a:xfrm>
          <a:prstGeom prst="ellipse">
            <a:avLst/>
          </a:prstGeom>
          <a:solidFill>
            <a:srgbClr val="CDCFC3"/>
          </a:solidFill>
          <a:ln w="8572" cap="flat">
            <a:noFill/>
            <a:prstDash val="solid"/>
            <a:miter/>
          </a:ln>
        </p:spPr>
        <p:txBody>
          <a:bodyPr/>
          <a:lstStyle/>
          <a:p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56B67B3-430B-460F-9F79-6E5AF90D8C5C}"/>
              </a:ext>
            </a:extLst>
          </p:cNvPr>
          <p:cNvSpPr txBox="1"/>
          <p:nvPr/>
        </p:nvSpPr>
        <p:spPr>
          <a:xfrm>
            <a:off x="609600" y="279796"/>
            <a:ext cx="10972800" cy="502890"/>
          </a:xfrm>
          <a:prstGeom prst="rect">
            <a:avLst/>
          </a:prstGeom>
          <a:noFill/>
        </p:spPr>
        <p:txBody>
          <a:bodyPr wrap="square" rtlCol="0">
            <a:normAutofit fontScale="85000" lnSpcReduction="20000"/>
          </a:bodyPr>
          <a:lstStyle/>
          <a:p>
            <a:pPr marL="0" algn="l">
              <a:buNone/>
            </a:pPr>
            <a:r>
              <a:rPr sz="3600" b="0" dirty="0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NECESIDADES Y BAJO RENDIMIENTO</a:t>
            </a:r>
            <a:r>
              <a:rPr dirty="0">
                <a:solidFill>
                  <a:srgbClr val="00B050"/>
                </a:solidFill>
                <a:effectLst/>
              </a:rPr>
              <a:t> </a:t>
            </a:r>
            <a:endParaRPr lang="es-ES" dirty="0">
              <a:solidFill>
                <a:srgbClr val="00B050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C2771F6-605E-4815-8669-26721DA28136}"/>
              </a:ext>
            </a:extLst>
          </p:cNvPr>
          <p:cNvSpPr txBox="1"/>
          <p:nvPr/>
        </p:nvSpPr>
        <p:spPr>
          <a:xfrm>
            <a:off x="1604373" y="1496291"/>
            <a:ext cx="4215403" cy="17222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buNone/>
            </a:pPr>
            <a:r>
              <a:rPr lang="es-CO" sz="2400" b="1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Distractores</a:t>
            </a:r>
            <a:endParaRPr sz="2400" dirty="0">
              <a:effectLst/>
            </a:endParaRPr>
          </a:p>
          <a:p>
            <a:pPr marL="0" algn="l">
              <a:spcBef>
                <a:spcPts val="900"/>
              </a:spcBef>
              <a:buNone/>
            </a:pPr>
            <a:r>
              <a:rPr lang="es-CO" sz="2400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El uso de dispositivos móviles dispersa la atención y concentración en clase.</a:t>
            </a:r>
            <a:endParaRPr lang="es-ES" sz="24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F7C7E9F-6233-4A18-85BB-33BC055A0C78}"/>
              </a:ext>
            </a:extLst>
          </p:cNvPr>
          <p:cNvSpPr txBox="1"/>
          <p:nvPr/>
        </p:nvSpPr>
        <p:spPr>
          <a:xfrm>
            <a:off x="6552182" y="3894994"/>
            <a:ext cx="4182650" cy="1632968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buNone/>
            </a:pPr>
            <a:r>
              <a:rPr lang="es-CO" sz="24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Apoyo Familiar</a:t>
            </a:r>
            <a:r>
              <a:rPr lang="es-CO" sz="2400" noProof="0" dirty="0">
                <a:effectLst/>
              </a:rPr>
              <a:t> </a:t>
            </a:r>
          </a:p>
          <a:p>
            <a:pPr marL="0" algn="l">
              <a:spcBef>
                <a:spcPts val="900"/>
              </a:spcBef>
              <a:buNone/>
            </a:pPr>
            <a:r>
              <a:rPr lang="es-CO" sz="24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La falta de acompañamiento en el hogar reduce la motivación y el rendimiento escolar.</a:t>
            </a:r>
            <a:r>
              <a:rPr lang="es-CO" sz="2400" noProof="0" dirty="0">
                <a:effectLst/>
              </a:rPr>
              <a:t> </a:t>
            </a:r>
            <a:endParaRPr lang="es-CO" sz="2400" noProof="0" dirty="0"/>
          </a:p>
        </p:txBody>
      </p:sp>
      <p:pic>
        <p:nvPicPr>
          <p:cNvPr id="16" name="Gráfico 15" descr="Smartphone con relleno sólido">
            <a:extLst>
              <a:ext uri="{FF2B5EF4-FFF2-40B4-BE49-F238E27FC236}">
                <a16:creationId xmlns:a16="http://schemas.microsoft.com/office/drawing/2014/main" id="{6E16D509-5B6F-BBBD-EF37-B0F9E40E9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515" y="1767251"/>
            <a:ext cx="1389785" cy="1389785"/>
          </a:xfrm>
          <a:prstGeom prst="rect">
            <a:avLst/>
          </a:prstGeom>
        </p:spPr>
      </p:pic>
      <p:grpSp>
        <p:nvGrpSpPr>
          <p:cNvPr id="19" name="Grupo 18">
            <a:extLst>
              <a:ext uri="{FF2B5EF4-FFF2-40B4-BE49-F238E27FC236}">
                <a16:creationId xmlns:a16="http://schemas.microsoft.com/office/drawing/2014/main" id="{2CBAB799-82AC-6DBA-3EF3-420C1B69DCA3}"/>
              </a:ext>
            </a:extLst>
          </p:cNvPr>
          <p:cNvGrpSpPr/>
          <p:nvPr/>
        </p:nvGrpSpPr>
        <p:grpSpPr>
          <a:xfrm>
            <a:off x="4599707" y="3894994"/>
            <a:ext cx="1496293" cy="1466715"/>
            <a:chOff x="6372225" y="2272010"/>
            <a:chExt cx="857250" cy="857250"/>
          </a:xfrm>
        </p:grpSpPr>
        <p:pic>
          <p:nvPicPr>
            <p:cNvPr id="7" name="Gráfico 6">
              <a:extLst>
                <a:ext uri="{FF2B5EF4-FFF2-40B4-BE49-F238E27FC236}">
                  <a16:creationId xmlns:a16="http://schemas.microsoft.com/office/drawing/2014/main" id="{B771703C-9F2C-4A47-B0CD-D35DA4E54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72225" y="2272010"/>
              <a:ext cx="857250" cy="857250"/>
            </a:xfrm>
            <a:prstGeom prst="rect">
              <a:avLst/>
            </a:prstGeom>
          </p:spPr>
        </p:pic>
        <p:pic>
          <p:nvPicPr>
            <p:cNvPr id="18" name="Gráfico 17" descr="Familia con un niño con relleno sólido">
              <a:extLst>
                <a:ext uri="{FF2B5EF4-FFF2-40B4-BE49-F238E27FC236}">
                  <a16:creationId xmlns:a16="http://schemas.microsoft.com/office/drawing/2014/main" id="{B6BCA900-4093-2E9B-1F08-80B0A17B0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541944" y="2385579"/>
              <a:ext cx="620858" cy="6208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8721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FCEB60D4-226C-4DFC-AAC6-1E74F94F621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3861" y="1183183"/>
            <a:ext cx="1731615" cy="1731615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1A73F919-C89D-43CD-9418-185B694A9D91}"/>
              </a:ext>
            </a:extLst>
          </p:cNvPr>
          <p:cNvSpPr txBox="1"/>
          <p:nvPr/>
        </p:nvSpPr>
        <p:spPr>
          <a:xfrm>
            <a:off x="533400" y="410419"/>
            <a:ext cx="10972800" cy="502890"/>
          </a:xfrm>
          <a:prstGeom prst="rect">
            <a:avLst/>
          </a:prstGeom>
          <a:noFill/>
        </p:spPr>
        <p:txBody>
          <a:bodyPr wrap="square" rtlCol="0">
            <a:normAutofit fontScale="85000" lnSpcReduction="20000"/>
          </a:bodyPr>
          <a:lstStyle/>
          <a:p>
            <a:pPr marL="0" algn="l">
              <a:buNone/>
            </a:pPr>
            <a:r>
              <a:rPr lang="es-CO" sz="3600" b="0" cap="all" noProof="0" dirty="0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Gestión Académica</a:t>
            </a:r>
            <a:endParaRPr lang="es-CO" noProof="0" dirty="0">
              <a:solidFill>
                <a:srgbClr val="00B050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FB7BD29-8155-4DB2-A513-29128A6EE0F0}"/>
              </a:ext>
            </a:extLst>
          </p:cNvPr>
          <p:cNvSpPr txBox="1"/>
          <p:nvPr/>
        </p:nvSpPr>
        <p:spPr>
          <a:xfrm>
            <a:off x="2009775" y="1243608"/>
            <a:ext cx="3947679" cy="1780877"/>
          </a:xfrm>
          <a:prstGeom prst="rect">
            <a:avLst/>
          </a:prstGeom>
          <a:noFill/>
        </p:spPr>
        <p:txBody>
          <a:bodyPr wrap="square" rtlCol="0">
            <a:normAutofit fontScale="85000" lnSpcReduction="10000"/>
          </a:bodyPr>
          <a:lstStyle/>
          <a:p>
            <a:pPr marL="0" algn="l">
              <a:buNone/>
            </a:pPr>
            <a:r>
              <a:rPr lang="es-CO" sz="24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Fortalezas</a:t>
            </a:r>
            <a:r>
              <a:rPr lang="es-CO" sz="2400" noProof="0" dirty="0">
                <a:effectLst/>
              </a:rPr>
              <a:t> </a:t>
            </a:r>
          </a:p>
          <a:p>
            <a:pPr marL="0" algn="l">
              <a:spcBef>
                <a:spcPts val="900"/>
              </a:spcBef>
              <a:buNone/>
            </a:pPr>
            <a:r>
              <a:rPr lang="es-CO" sz="24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Capacitación continua del personal docente y fortalecimiento de redes comunitarias impulsan la mejora académica.</a:t>
            </a:r>
            <a:r>
              <a:rPr lang="es-CO" sz="2400" noProof="0" dirty="0">
                <a:effectLst/>
              </a:rPr>
              <a:t> </a:t>
            </a:r>
            <a:endParaRPr lang="es-CO" sz="2400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35F57E2-3594-4B55-9CCD-A47F8390D11F}"/>
              </a:ext>
            </a:extLst>
          </p:cNvPr>
          <p:cNvSpPr txBox="1"/>
          <p:nvPr/>
        </p:nvSpPr>
        <p:spPr>
          <a:xfrm>
            <a:off x="8062342" y="1121841"/>
            <a:ext cx="3810000" cy="167549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buNone/>
            </a:pPr>
            <a:r>
              <a:rPr lang="es-CO" sz="20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Debilidades</a:t>
            </a:r>
            <a:r>
              <a:rPr lang="es-CO" sz="2000" noProof="0" dirty="0">
                <a:effectLst/>
              </a:rPr>
              <a:t> </a:t>
            </a:r>
          </a:p>
          <a:p>
            <a:pPr marL="0" algn="l">
              <a:spcBef>
                <a:spcPts val="900"/>
              </a:spcBef>
              <a:buNone/>
            </a:pPr>
            <a:r>
              <a:rPr lang="es-CO" sz="20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Desafíos en la actualización curricular y en la consolidación de una cultura de evaluación formativa.</a:t>
            </a:r>
            <a:r>
              <a:rPr lang="es-CO" sz="2000" noProof="0" dirty="0">
                <a:effectLst/>
              </a:rPr>
              <a:t> </a:t>
            </a:r>
            <a:endParaRPr lang="es-CO" sz="2000" noProof="0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E7156B4-DA83-46BF-B283-EF9F6985B91A}"/>
              </a:ext>
            </a:extLst>
          </p:cNvPr>
          <p:cNvSpPr txBox="1"/>
          <p:nvPr/>
        </p:nvSpPr>
        <p:spPr>
          <a:xfrm>
            <a:off x="1971675" y="3946847"/>
            <a:ext cx="3810000" cy="196452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buNone/>
            </a:pPr>
            <a:r>
              <a:rPr lang="es-CO" sz="20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Oportunidades</a:t>
            </a:r>
            <a:r>
              <a:rPr lang="es-CO" sz="2000" noProof="0" dirty="0">
                <a:effectLst/>
              </a:rPr>
              <a:t> </a:t>
            </a:r>
          </a:p>
          <a:p>
            <a:pPr marL="0" algn="l">
              <a:spcBef>
                <a:spcPts val="900"/>
              </a:spcBef>
              <a:buNone/>
            </a:pPr>
            <a:r>
              <a:rPr lang="es-CO" sz="20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Implementación de modelos pedagógicos innovadores como PRESABER y creación de centros de interés.</a:t>
            </a:r>
            <a:r>
              <a:rPr lang="es-CO" sz="2000" noProof="0" dirty="0">
                <a:effectLst/>
              </a:rPr>
              <a:t> </a:t>
            </a:r>
            <a:endParaRPr lang="es-CO" sz="2000" noProof="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CAEBE42-22ED-460D-8C38-AAFA1DEF12A3}"/>
              </a:ext>
            </a:extLst>
          </p:cNvPr>
          <p:cNvSpPr txBox="1"/>
          <p:nvPr/>
        </p:nvSpPr>
        <p:spPr>
          <a:xfrm>
            <a:off x="8062342" y="4068290"/>
            <a:ext cx="3810000" cy="14354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buNone/>
            </a:pPr>
            <a:r>
              <a:rPr lang="es-CO" sz="20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Amenazas</a:t>
            </a:r>
            <a:r>
              <a:rPr lang="es-CO" sz="2000" noProof="0" dirty="0">
                <a:effectLst/>
              </a:rPr>
              <a:t> </a:t>
            </a:r>
          </a:p>
          <a:p>
            <a:pPr marL="0" algn="l">
              <a:spcBef>
                <a:spcPts val="900"/>
              </a:spcBef>
              <a:buNone/>
            </a:pPr>
            <a:r>
              <a:rPr lang="es-CO" sz="20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Resistencia al cambio y falta de recursos para la adopción de nuevas tecnologías y metodologías.</a:t>
            </a:r>
            <a:r>
              <a:rPr lang="es-CO" sz="2000" noProof="0" dirty="0">
                <a:effectLst/>
              </a:rPr>
              <a:t> </a:t>
            </a:r>
            <a:endParaRPr lang="es-CO" sz="2000" noProof="0" dirty="0"/>
          </a:p>
        </p:txBody>
      </p:sp>
      <p:pic>
        <p:nvPicPr>
          <p:cNvPr id="21" name="Gráfico 20" descr="Mancuerna con relleno sólido">
            <a:extLst>
              <a:ext uri="{FF2B5EF4-FFF2-40B4-BE49-F238E27FC236}">
                <a16:creationId xmlns:a16="http://schemas.microsoft.com/office/drawing/2014/main" id="{8BF63036-EB10-92FD-021C-DB858D69A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9658" y="1335813"/>
            <a:ext cx="1461518" cy="1461518"/>
          </a:xfrm>
          <a:prstGeom prst="rect">
            <a:avLst/>
          </a:prstGeom>
        </p:spPr>
      </p:pic>
      <p:pic>
        <p:nvPicPr>
          <p:cNvPr id="22" name="Marcador de contenido 5">
            <a:extLst>
              <a:ext uri="{FF2B5EF4-FFF2-40B4-BE49-F238E27FC236}">
                <a16:creationId xmlns:a16="http://schemas.microsoft.com/office/drawing/2014/main" id="{FC9267D3-24A4-9B49-66C4-7AC0DF57B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4548" y="1135410"/>
            <a:ext cx="1731615" cy="1731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ráfico 25" descr="vendaje adhesivo con relleno sólido">
            <a:extLst>
              <a:ext uri="{FF2B5EF4-FFF2-40B4-BE49-F238E27FC236}">
                <a16:creationId xmlns:a16="http://schemas.microsoft.com/office/drawing/2014/main" id="{8D55B80A-05F8-6019-DAD9-AB8E925E4F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76999" y="1397645"/>
            <a:ext cx="1209641" cy="1209641"/>
          </a:xfrm>
          <a:prstGeom prst="rect">
            <a:avLst/>
          </a:prstGeom>
        </p:spPr>
      </p:pic>
      <p:pic>
        <p:nvPicPr>
          <p:cNvPr id="27" name="Marcador de contenido 5">
            <a:extLst>
              <a:ext uri="{FF2B5EF4-FFF2-40B4-BE49-F238E27FC236}">
                <a16:creationId xmlns:a16="http://schemas.microsoft.com/office/drawing/2014/main" id="{70240E09-C5C0-A0CC-8AC1-4A52C2FDC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5285" y="3946847"/>
            <a:ext cx="1731615" cy="1731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ráfico 28" descr="Manos aplaudiendo con relleno sólido">
            <a:extLst>
              <a:ext uri="{FF2B5EF4-FFF2-40B4-BE49-F238E27FC236}">
                <a16:creationId xmlns:a16="http://schemas.microsoft.com/office/drawing/2014/main" id="{9DA02748-DB8F-E484-A3ED-2FF631ADFE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9658" y="4185104"/>
            <a:ext cx="1318641" cy="1318641"/>
          </a:xfrm>
          <a:prstGeom prst="rect">
            <a:avLst/>
          </a:prstGeom>
        </p:spPr>
      </p:pic>
      <p:pic>
        <p:nvPicPr>
          <p:cNvPr id="30" name="Marcador de contenido 5">
            <a:extLst>
              <a:ext uri="{FF2B5EF4-FFF2-40B4-BE49-F238E27FC236}">
                <a16:creationId xmlns:a16="http://schemas.microsoft.com/office/drawing/2014/main" id="{24459F93-B639-88D1-53E9-16C26A11A2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4548" y="3990976"/>
            <a:ext cx="1731615" cy="1731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ráfico 31" descr="Advertencia con relleno sólido">
            <a:extLst>
              <a:ext uri="{FF2B5EF4-FFF2-40B4-BE49-F238E27FC236}">
                <a16:creationId xmlns:a16="http://schemas.microsoft.com/office/drawing/2014/main" id="{F4D8A945-798A-6B91-DB7F-A89BA107150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84217" y="432881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193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EEE8544-CB7C-EC60-8FEB-21BA2C2C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8675" y="3429000"/>
            <a:ext cx="10534650" cy="2600325"/>
          </a:xfrm>
        </p:spPr>
        <p:txBody>
          <a:bodyPr>
            <a:normAutofit fontScale="92500" lnSpcReduction="10000"/>
          </a:bodyPr>
          <a:lstStyle/>
          <a:p>
            <a:pPr marL="0" marR="0" indent="0" algn="l" fontAlgn="b">
              <a:buNone/>
            </a:pPr>
            <a:r>
              <a:rPr sz="6750" dirty="0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PRESABER: FORTALECIMIENTO ACADÉMICO</a:t>
            </a:r>
            <a:r>
              <a:rPr dirty="0">
                <a:solidFill>
                  <a:srgbClr val="00B050"/>
                </a:solidFill>
                <a:effectLst/>
              </a:rPr>
              <a:t> </a:t>
            </a:r>
            <a:endParaRPr lang="es-E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316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DF5ECAD-4E8F-4FA6-C0EE-11F869130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125" y="277091"/>
            <a:ext cx="10972800" cy="1264024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s-CO" sz="4000" b="0" dirty="0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IMPLEMENTACIÓN DE</a:t>
            </a:r>
            <a:r>
              <a:rPr sz="4000" b="0" dirty="0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 PRESABER</a:t>
            </a:r>
            <a:r>
              <a:rPr sz="3600" dirty="0">
                <a:solidFill>
                  <a:srgbClr val="00B050"/>
                </a:solidFill>
                <a:effectLst/>
              </a:rPr>
              <a:t> </a:t>
            </a:r>
            <a:endParaRPr lang="es-ES" sz="3600" dirty="0">
              <a:solidFill>
                <a:srgbClr val="00B05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2571DAA-7C0B-42D2-8F6C-F9756D0A707D}"/>
              </a:ext>
            </a:extLst>
          </p:cNvPr>
          <p:cNvSpPr txBox="1"/>
          <p:nvPr/>
        </p:nvSpPr>
        <p:spPr>
          <a:xfrm>
            <a:off x="619125" y="1205345"/>
            <a:ext cx="3495675" cy="461443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buNone/>
            </a:pPr>
            <a:r>
              <a:rPr lang="es-CO" sz="24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Articulación de Saberes Básicos y Fundamentales</a:t>
            </a:r>
            <a:r>
              <a:rPr lang="es-CO" sz="2000" noProof="0" dirty="0">
                <a:effectLst/>
              </a:rPr>
              <a:t> </a:t>
            </a:r>
          </a:p>
          <a:p>
            <a:pPr marL="0" algn="l">
              <a:spcBef>
                <a:spcPts val="750"/>
              </a:spcBef>
              <a:buNone/>
            </a:pPr>
            <a:r>
              <a:rPr lang="es-CO" sz="18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Integra conocimientos de base y fortalece el desarrollo de competencias, conectando cultura y situaciones para mayor preparación hacia las pruebas </a:t>
            </a:r>
            <a:r>
              <a:rPr lang="es-CO" sz="18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SABER</a:t>
            </a:r>
            <a:r>
              <a:rPr lang="es-CO" sz="18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.</a:t>
            </a:r>
            <a:r>
              <a:rPr lang="es-CO" sz="2000" noProof="0" dirty="0">
                <a:effectLst/>
              </a:rPr>
              <a:t> </a:t>
            </a:r>
          </a:p>
          <a:p>
            <a:pPr marL="0" algn="l">
              <a:spcBef>
                <a:spcPts val="1200"/>
              </a:spcBef>
              <a:buNone/>
            </a:pPr>
            <a:r>
              <a:rPr lang="es-CO" sz="24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Competencias Transversales</a:t>
            </a:r>
            <a:r>
              <a:rPr lang="es-CO" sz="2000" noProof="0" dirty="0">
                <a:effectLst/>
              </a:rPr>
              <a:t> </a:t>
            </a:r>
          </a:p>
          <a:p>
            <a:pPr marL="0" algn="l">
              <a:spcBef>
                <a:spcPts val="750"/>
              </a:spcBef>
              <a:buNone/>
            </a:pPr>
            <a:r>
              <a:rPr lang="es-CO" sz="18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Desarrolla pensamiento crítico, comunicación y trabajo en equipo mediante actividades integradas.</a:t>
            </a:r>
            <a:r>
              <a:rPr lang="es-CO" sz="2000" noProof="0" dirty="0">
                <a:effectLst/>
              </a:rPr>
              <a:t> </a:t>
            </a:r>
            <a:endParaRPr lang="es-CO" sz="2000" noProof="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065E0CC-3A28-4382-A762-8178A8F3C120}"/>
              </a:ext>
            </a:extLst>
          </p:cNvPr>
          <p:cNvSpPr txBox="1"/>
          <p:nvPr/>
        </p:nvSpPr>
        <p:spPr>
          <a:xfrm>
            <a:off x="4114800" y="1731819"/>
            <a:ext cx="3343275" cy="392083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buNone/>
            </a:pPr>
            <a:r>
              <a:rPr lang="es-CO" sz="28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Aprendizaje Activo</a:t>
            </a:r>
            <a:r>
              <a:rPr lang="es-CO" sz="2400" noProof="0" dirty="0">
                <a:effectLst/>
              </a:rPr>
              <a:t> </a:t>
            </a:r>
          </a:p>
          <a:p>
            <a:pPr marL="0" algn="l">
              <a:spcBef>
                <a:spcPts val="750"/>
              </a:spcBef>
              <a:buNone/>
            </a:pPr>
            <a:r>
              <a:rPr lang="es-CO" sz="20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Impulsa la participación, con debates y resolución de problemas.</a:t>
            </a:r>
            <a:r>
              <a:rPr lang="es-CO" sz="2400" noProof="0" dirty="0">
                <a:effectLst/>
              </a:rPr>
              <a:t> </a:t>
            </a:r>
          </a:p>
          <a:p>
            <a:pPr marL="0" algn="l">
              <a:spcBef>
                <a:spcPts val="1200"/>
              </a:spcBef>
              <a:buNone/>
            </a:pPr>
            <a:r>
              <a:rPr lang="es-CO" sz="28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Interdisciplinariedad</a:t>
            </a:r>
            <a:r>
              <a:rPr lang="es-CO" sz="2400" noProof="0" dirty="0">
                <a:effectLst/>
              </a:rPr>
              <a:t> </a:t>
            </a:r>
          </a:p>
          <a:p>
            <a:pPr marL="0" algn="l">
              <a:spcBef>
                <a:spcPts val="750"/>
              </a:spcBef>
              <a:buNone/>
            </a:pPr>
            <a:r>
              <a:rPr lang="es-CO" sz="20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Promueve colaboración entre áreas para abordar temas relevantes del entorno.</a:t>
            </a:r>
            <a:r>
              <a:rPr lang="es-CO" sz="2400" noProof="0" dirty="0">
                <a:effectLst/>
              </a:rPr>
              <a:t> </a:t>
            </a:r>
            <a:endParaRPr lang="es-CO" sz="2400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A61D7E4-D249-4E12-98CC-F79FB7F66126}"/>
              </a:ext>
            </a:extLst>
          </p:cNvPr>
          <p:cNvSpPr txBox="1"/>
          <p:nvPr/>
        </p:nvSpPr>
        <p:spPr>
          <a:xfrm>
            <a:off x="7610475" y="1731818"/>
            <a:ext cx="3343275" cy="3920835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marL="0" algn="l">
              <a:buNone/>
            </a:pPr>
            <a:r>
              <a:rPr lang="es-CO" sz="28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Conexión con el Entorno</a:t>
            </a:r>
            <a:r>
              <a:rPr lang="es-CO" sz="2400" noProof="0" dirty="0">
                <a:effectLst/>
              </a:rPr>
              <a:t> </a:t>
            </a:r>
          </a:p>
          <a:p>
            <a:pPr marL="0" algn="l">
              <a:spcBef>
                <a:spcPts val="750"/>
              </a:spcBef>
              <a:buNone/>
            </a:pPr>
            <a:r>
              <a:rPr lang="es-CO" sz="20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Relaciona contenidos con la realidad para dar sentido y aplicación.</a:t>
            </a:r>
            <a:r>
              <a:rPr lang="es-CO" sz="2400" noProof="0" dirty="0">
                <a:effectLst/>
              </a:rPr>
              <a:t> </a:t>
            </a:r>
          </a:p>
          <a:p>
            <a:pPr marL="0" algn="l">
              <a:spcBef>
                <a:spcPts val="1200"/>
              </a:spcBef>
              <a:buNone/>
            </a:pPr>
            <a:r>
              <a:rPr lang="es-CO" sz="28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Motivación y Pertinencia</a:t>
            </a:r>
            <a:r>
              <a:rPr lang="es-CO" sz="2400" noProof="0" dirty="0">
                <a:effectLst/>
              </a:rPr>
              <a:t> </a:t>
            </a:r>
          </a:p>
          <a:p>
            <a:pPr marL="0" algn="l">
              <a:spcBef>
                <a:spcPts val="750"/>
              </a:spcBef>
              <a:buNone/>
            </a:pPr>
            <a:r>
              <a:rPr lang="es-CO" sz="20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Vincula el aprendizaje con experiencias y contextos para aumentar interés y participación.</a:t>
            </a:r>
            <a:r>
              <a:rPr lang="es-CO" sz="2400" noProof="0" dirty="0">
                <a:effectLst/>
              </a:rPr>
              <a:t> </a:t>
            </a:r>
            <a:endParaRPr lang="es-CO" sz="2400" noProof="0" dirty="0"/>
          </a:p>
        </p:txBody>
      </p:sp>
    </p:spTree>
    <p:extLst>
      <p:ext uri="{BB962C8B-B14F-4D97-AF65-F5344CB8AC3E}">
        <p14:creationId xmlns:p14="http://schemas.microsoft.com/office/powerpoint/2010/main" val="2754036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FFC38CF-E7BF-90B7-316D-607A877F7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125" y="581025"/>
            <a:ext cx="10972800" cy="1340941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s-CO" sz="4800" cap="all" noProof="0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acompañamiento docente</a:t>
            </a:r>
            <a:r>
              <a:rPr lang="es-CO" noProof="0">
                <a:solidFill>
                  <a:srgbClr val="00B050"/>
                </a:solidFill>
                <a:effectLst/>
              </a:rPr>
              <a:t> </a:t>
            </a:r>
            <a:endParaRPr lang="es-CO" noProof="0">
              <a:solidFill>
                <a:srgbClr val="00B05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DFE7F79-9943-4BCF-93DA-C5101D01C4FF}"/>
              </a:ext>
            </a:extLst>
          </p:cNvPr>
          <p:cNvSpPr txBox="1"/>
          <p:nvPr/>
        </p:nvSpPr>
        <p:spPr>
          <a:xfrm>
            <a:off x="619125" y="3081039"/>
            <a:ext cx="1981200" cy="2608212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spcAft>
                <a:spcPts val="1800"/>
              </a:spcAft>
              <a:buNone/>
            </a:pPr>
            <a:r>
              <a:rPr sz="5400" b="1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01</a:t>
            </a:r>
            <a:r>
              <a:rPr dirty="0">
                <a:effectLst/>
              </a:rPr>
              <a:t> </a:t>
            </a:r>
          </a:p>
          <a:p>
            <a:pPr marL="0" algn="l">
              <a:spcAft>
                <a:spcPts val="900"/>
              </a:spcAft>
              <a:buNone/>
            </a:pPr>
            <a:r>
              <a:rPr sz="1425" b="1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Diagnóstico</a:t>
            </a:r>
            <a:r>
              <a:rPr sz="1425" b="1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</a:t>
            </a:r>
            <a:r>
              <a:rPr sz="1425" b="1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Inicial</a:t>
            </a:r>
            <a:r>
              <a:rPr dirty="0">
                <a:effectLst/>
              </a:rPr>
              <a:t> </a:t>
            </a:r>
          </a:p>
          <a:p>
            <a:pPr marL="0" algn="l">
              <a:buNone/>
            </a:pP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Identificación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de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necesidades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y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competencias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</a:t>
            </a:r>
            <a:r>
              <a:rPr lang="es-CO"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escolares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previas a la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implementación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de PRESABER.</a:t>
            </a:r>
            <a:r>
              <a:rPr dirty="0">
                <a:effectLst/>
              </a:rPr>
              <a:t> </a:t>
            </a: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291038A-B0FA-444D-B44F-7866C90A1552}"/>
              </a:ext>
            </a:extLst>
          </p:cNvPr>
          <p:cNvSpPr txBox="1"/>
          <p:nvPr/>
        </p:nvSpPr>
        <p:spPr>
          <a:xfrm>
            <a:off x="2828925" y="3081039"/>
            <a:ext cx="1981200" cy="236398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spcAft>
                <a:spcPts val="1800"/>
              </a:spcAft>
              <a:buNone/>
            </a:pPr>
            <a:r>
              <a:rPr sz="5400" b="1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02</a:t>
            </a:r>
            <a:r>
              <a:rPr dirty="0">
                <a:effectLst/>
              </a:rPr>
              <a:t> </a:t>
            </a:r>
          </a:p>
          <a:p>
            <a:pPr marL="0" algn="l">
              <a:spcAft>
                <a:spcPts val="900"/>
              </a:spcAft>
              <a:buNone/>
            </a:pPr>
            <a:r>
              <a:rPr sz="1425" b="1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Talleres </a:t>
            </a:r>
            <a:r>
              <a:rPr sz="1425" b="1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Prácticos</a:t>
            </a:r>
            <a:r>
              <a:rPr dirty="0">
                <a:effectLst/>
              </a:rPr>
              <a:t> </a:t>
            </a:r>
          </a:p>
          <a:p>
            <a:pPr marL="0" algn="l">
              <a:buNone/>
            </a:pP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Sesiones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</a:t>
            </a:r>
            <a:r>
              <a:rPr lang="es-CO"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p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ara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desarrollar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habilidades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en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</a:t>
            </a:r>
            <a:r>
              <a:rPr lang="es-CO"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cada una de las áreas evaluadas por el ICFES</a:t>
            </a:r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D53D321-5FCD-4146-985E-AE387B92FCEE}"/>
              </a:ext>
            </a:extLst>
          </p:cNvPr>
          <p:cNvSpPr txBox="1"/>
          <p:nvPr/>
        </p:nvSpPr>
        <p:spPr>
          <a:xfrm>
            <a:off x="5038725" y="3081039"/>
            <a:ext cx="1981200" cy="236398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spcAft>
                <a:spcPts val="1800"/>
              </a:spcAft>
              <a:buNone/>
            </a:pPr>
            <a:r>
              <a:rPr sz="5400" b="1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03</a:t>
            </a:r>
            <a:r>
              <a:rPr dirty="0">
                <a:effectLst/>
              </a:rPr>
              <a:t> </a:t>
            </a:r>
          </a:p>
          <a:p>
            <a:pPr marL="0" algn="l">
              <a:spcAft>
                <a:spcPts val="900"/>
              </a:spcAft>
              <a:buNone/>
            </a:pPr>
            <a:r>
              <a:rPr sz="1425" b="1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Asesorías</a:t>
            </a:r>
            <a:r>
              <a:rPr sz="1425" b="1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Personalizadas</a:t>
            </a:r>
            <a:r>
              <a:rPr dirty="0">
                <a:effectLst/>
              </a:rPr>
              <a:t> </a:t>
            </a:r>
          </a:p>
          <a:p>
            <a:pPr marL="0" algn="l">
              <a:buNone/>
            </a:pP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Acompañamiento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individualizado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para resolver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dudas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y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adaptar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estrategias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al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contexto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de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cada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</a:t>
            </a:r>
            <a:r>
              <a:rPr lang="es-CO" sz="1425" dirty="0">
                <a:solidFill>
                  <a:srgbClr val="2C2824"/>
                </a:solidFill>
                <a:latin typeface="Baskerville Old Face" panose="02020602080505020303" pitchFamily="18" charset="0"/>
              </a:rPr>
              <a:t>educando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.</a:t>
            </a:r>
            <a:r>
              <a:rPr dirty="0">
                <a:effectLst/>
              </a:rPr>
              <a:t> </a:t>
            </a:r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37EA8C1-9F83-4E0D-8399-5FFC03C9DDCB}"/>
              </a:ext>
            </a:extLst>
          </p:cNvPr>
          <p:cNvSpPr txBox="1"/>
          <p:nvPr/>
        </p:nvSpPr>
        <p:spPr>
          <a:xfrm>
            <a:off x="7248525" y="3081039"/>
            <a:ext cx="1981200" cy="2581126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spcAft>
                <a:spcPts val="1800"/>
              </a:spcAft>
              <a:buNone/>
            </a:pPr>
            <a:r>
              <a:rPr sz="5400" b="1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04</a:t>
            </a:r>
            <a:r>
              <a:rPr dirty="0">
                <a:effectLst/>
              </a:rPr>
              <a:t> </a:t>
            </a:r>
          </a:p>
          <a:p>
            <a:pPr marL="0" algn="l">
              <a:spcAft>
                <a:spcPts val="900"/>
              </a:spcAft>
              <a:buNone/>
            </a:pPr>
            <a:r>
              <a:rPr sz="1425" b="1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Intercambio</a:t>
            </a:r>
            <a:r>
              <a:rPr sz="1425" b="1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de </a:t>
            </a:r>
            <a:r>
              <a:rPr sz="1425" b="1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Experiencias</a:t>
            </a:r>
            <a:r>
              <a:rPr dirty="0">
                <a:effectLst/>
              </a:rPr>
              <a:t> </a:t>
            </a:r>
          </a:p>
          <a:p>
            <a:pPr marL="0" algn="l">
              <a:buNone/>
            </a:pP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Espacios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colaborativos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para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compartir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buenas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prácticas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y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reflexionar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sobre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los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desafíos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en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el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aula.</a:t>
            </a:r>
            <a:r>
              <a:rPr dirty="0">
                <a:effectLst/>
              </a:rPr>
              <a:t> </a:t>
            </a:r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F169BE3-F96E-48A7-A8BE-6D8CD4E405BA}"/>
              </a:ext>
            </a:extLst>
          </p:cNvPr>
          <p:cNvSpPr txBox="1"/>
          <p:nvPr/>
        </p:nvSpPr>
        <p:spPr>
          <a:xfrm>
            <a:off x="9458325" y="3081039"/>
            <a:ext cx="1981200" cy="25811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spcAft>
                <a:spcPts val="1800"/>
              </a:spcAft>
              <a:buNone/>
            </a:pPr>
            <a:r>
              <a:rPr sz="5400" b="1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05</a:t>
            </a:r>
            <a:r>
              <a:rPr dirty="0">
                <a:effectLst/>
              </a:rPr>
              <a:t> </a:t>
            </a:r>
          </a:p>
          <a:p>
            <a:pPr marL="0" algn="l">
              <a:spcAft>
                <a:spcPts val="900"/>
              </a:spcAft>
              <a:buNone/>
            </a:pPr>
            <a:r>
              <a:rPr sz="1425" b="1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Seguimiento</a:t>
            </a:r>
            <a:r>
              <a:rPr sz="1425" b="1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y </a:t>
            </a:r>
            <a:r>
              <a:rPr sz="1425" b="1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Retroalimentación</a:t>
            </a:r>
            <a:r>
              <a:rPr dirty="0">
                <a:effectLst/>
              </a:rPr>
              <a:t> </a:t>
            </a:r>
          </a:p>
          <a:p>
            <a:pPr marL="0" algn="l">
              <a:buNone/>
            </a:pP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Evaluación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continua del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proceso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,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ajustes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y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fortalecimiento</a:t>
            </a:r>
            <a:r>
              <a:rPr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de </a:t>
            </a:r>
            <a:r>
              <a:rPr sz="1425" b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competencias</a:t>
            </a:r>
            <a:r>
              <a:rPr lang="es-CO" sz="1425" dirty="0">
                <a:solidFill>
                  <a:srgbClr val="2C2824"/>
                </a:solidFill>
                <a:latin typeface="Baskerville Old Face" panose="02020602080505020303" pitchFamily="18" charset="0"/>
              </a:rPr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9990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92FD25F-3391-919F-4AB0-E7AE4564A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8675" y="4295775"/>
            <a:ext cx="10534650" cy="1733550"/>
          </a:xfrm>
        </p:spPr>
        <p:txBody>
          <a:bodyPr>
            <a:normAutofit fontScale="92500" lnSpcReduction="10000"/>
          </a:bodyPr>
          <a:lstStyle/>
          <a:p>
            <a:pPr marL="0" marR="0" indent="0" algn="l" fontAlgn="b">
              <a:buNone/>
            </a:pPr>
            <a:r>
              <a:rPr lang="es-CO" sz="6750" cap="all" noProof="0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Planes con Enfoque Restaurativo 2025</a:t>
            </a:r>
            <a:r>
              <a:rPr lang="es-CO" noProof="0">
                <a:solidFill>
                  <a:srgbClr val="00B050"/>
                </a:solidFill>
                <a:effectLst/>
              </a:rPr>
              <a:t> </a:t>
            </a:r>
            <a:endParaRPr lang="es-CO" noProof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416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91F6C7A5-BDCB-40C6-8D93-7EF75F223A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299" y="1866060"/>
            <a:ext cx="1430482" cy="1430482"/>
          </a:xfrm>
          <a:prstGeom prst="rect">
            <a:avLst/>
          </a:prstGeom>
        </p:spPr>
      </p:pic>
      <p:pic>
        <p:nvPicPr>
          <p:cNvPr id="7" name="Gráfico 6" descr="Un icono colorido de una balanza equilibrada, representando la responsabilidad, en estilo vectorial y fondo transparente">
            <a:extLst>
              <a:ext uri="{FF2B5EF4-FFF2-40B4-BE49-F238E27FC236}">
                <a16:creationId xmlns:a16="http://schemas.microsoft.com/office/drawing/2014/main" id="{5A4AA754-F5B1-414F-81C2-7F866E7BB0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5549" y="2012020"/>
            <a:ext cx="1167976" cy="1167976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BB29D9E3-4246-49FB-8A4C-D69E41CEB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76900" y="1819721"/>
            <a:ext cx="1552575" cy="1552575"/>
          </a:xfrm>
          <a:prstGeom prst="rect">
            <a:avLst/>
          </a:prstGeom>
        </p:spPr>
      </p:pic>
      <p:pic>
        <p:nvPicPr>
          <p:cNvPr id="9" name="Gráfico 8" descr="Un icono de dos manos unidas reparando un corazón roto, simbolizando la reparación del daño, en estilo vectorial y fondo transparente">
            <a:extLst>
              <a:ext uri="{FF2B5EF4-FFF2-40B4-BE49-F238E27FC236}">
                <a16:creationId xmlns:a16="http://schemas.microsoft.com/office/drawing/2014/main" id="{CA3DC3F5-F294-4EF0-BBFD-28B5805E8F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24538" y="1898086"/>
            <a:ext cx="1304924" cy="130492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3A423070-7C9B-4087-B1F8-252A448139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3883" y="4099148"/>
            <a:ext cx="1535257" cy="1535257"/>
          </a:xfrm>
          <a:prstGeom prst="rect">
            <a:avLst/>
          </a:prstGeom>
        </p:spPr>
      </p:pic>
      <p:pic>
        <p:nvPicPr>
          <p:cNvPr id="11" name="Gráfico 10" descr="Un icono de burbujas de diálogo superpuestas, representando el diálogo, en estilo vectorial y fondo transparente">
            <a:extLst>
              <a:ext uri="{FF2B5EF4-FFF2-40B4-BE49-F238E27FC236}">
                <a16:creationId xmlns:a16="http://schemas.microsoft.com/office/drawing/2014/main" id="{E9813891-CCAD-42AD-BB4C-DC5731620C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6173" y="4154566"/>
            <a:ext cx="1430482" cy="1430482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C114D5A7-AA1B-4A6E-A6C2-1836A5835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04610" y="4040265"/>
            <a:ext cx="1524865" cy="1524865"/>
          </a:xfrm>
          <a:prstGeom prst="rect">
            <a:avLst/>
          </a:prstGeom>
        </p:spPr>
      </p:pic>
      <p:pic>
        <p:nvPicPr>
          <p:cNvPr id="13" name="Gráfico 12" descr="Un icono de un círculo de personas diversas tomadas de la mano, representando la inclusión, en estilo vectorial y fondo transparente">
            <a:extLst>
              <a:ext uri="{FF2B5EF4-FFF2-40B4-BE49-F238E27FC236}">
                <a16:creationId xmlns:a16="http://schemas.microsoft.com/office/drawing/2014/main" id="{13F75ABF-B4C2-4AD2-944C-1BE6CD66065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05500" y="4241155"/>
            <a:ext cx="1219200" cy="121920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41B9DAAD-1162-4788-A3C1-4B337F4B6DEF}"/>
              </a:ext>
            </a:extLst>
          </p:cNvPr>
          <p:cNvSpPr txBox="1"/>
          <p:nvPr/>
        </p:nvSpPr>
        <p:spPr>
          <a:xfrm>
            <a:off x="619125" y="1038225"/>
            <a:ext cx="10972800" cy="502890"/>
          </a:xfrm>
          <a:prstGeom prst="rect">
            <a:avLst/>
          </a:prstGeom>
          <a:noFill/>
        </p:spPr>
        <p:txBody>
          <a:bodyPr wrap="square" rtlCol="0">
            <a:normAutofit fontScale="85000" lnSpcReduction="20000"/>
          </a:bodyPr>
          <a:lstStyle/>
          <a:p>
            <a:pPr marL="0" algn="l">
              <a:buNone/>
            </a:pPr>
            <a:r>
              <a:rPr sz="3600" b="0" cap="all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Principios del Enfoque Restaurativo</a:t>
            </a:r>
            <a:r>
              <a:rPr>
                <a:solidFill>
                  <a:srgbClr val="00B050"/>
                </a:solidFill>
                <a:effectLst/>
              </a:rPr>
              <a:t> </a:t>
            </a:r>
            <a:endParaRPr lang="es-ES">
              <a:solidFill>
                <a:srgbClr val="00B050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CB03CF2-46ED-48B2-9406-B8659B3508BF}"/>
              </a:ext>
            </a:extLst>
          </p:cNvPr>
          <p:cNvSpPr txBox="1"/>
          <p:nvPr/>
        </p:nvSpPr>
        <p:spPr>
          <a:xfrm>
            <a:off x="1699644" y="1944425"/>
            <a:ext cx="3810000" cy="1114127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marL="0" algn="l">
              <a:buNone/>
            </a:pPr>
            <a:r>
              <a:rPr lang="es-CO" sz="18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Responsabilidad</a:t>
            </a:r>
            <a:r>
              <a:rPr lang="es-CO" sz="1800" noProof="0" dirty="0">
                <a:effectLst/>
              </a:rPr>
              <a:t> </a:t>
            </a:r>
          </a:p>
          <a:p>
            <a:pPr marL="0" algn="l">
              <a:spcBef>
                <a:spcPts val="900"/>
              </a:spcBef>
              <a:buNone/>
            </a:pPr>
            <a:r>
              <a:rPr lang="es-CO" sz="18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Cada persona asume las consecuencias de sus acciones y contribuye a la solución de los conflictos.</a:t>
            </a:r>
            <a:r>
              <a:rPr lang="es-CO" sz="1800" noProof="0" dirty="0">
                <a:effectLst/>
              </a:rPr>
              <a:t> </a:t>
            </a:r>
            <a:endParaRPr lang="es-CO" sz="1800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1ADBEC4-8B49-4E66-87C2-70401F2836D2}"/>
              </a:ext>
            </a:extLst>
          </p:cNvPr>
          <p:cNvSpPr txBox="1"/>
          <p:nvPr/>
        </p:nvSpPr>
        <p:spPr>
          <a:xfrm>
            <a:off x="7377113" y="1720461"/>
            <a:ext cx="3890962" cy="175140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buNone/>
            </a:pPr>
            <a:r>
              <a:rPr lang="es-CO" sz="2000" b="1" noProof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Reparación del daño</a:t>
            </a:r>
            <a:r>
              <a:rPr lang="es-CO" sz="2000" noProof="0">
                <a:effectLst/>
              </a:rPr>
              <a:t> </a:t>
            </a:r>
          </a:p>
          <a:p>
            <a:pPr marL="0" algn="l">
              <a:spcBef>
                <a:spcPts val="900"/>
              </a:spcBef>
              <a:buNone/>
            </a:pPr>
            <a:r>
              <a:rPr lang="es-CO" sz="20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Se busca restablecer las relaciones y reparar el daño causado a través de acciones concretas y diálogo.</a:t>
            </a:r>
            <a:r>
              <a:rPr lang="es-CO" sz="2000" noProof="0" dirty="0">
                <a:effectLst/>
              </a:rPr>
              <a:t> </a:t>
            </a:r>
            <a:endParaRPr lang="es-CO" sz="2000" noProof="0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07E20FD-16A7-45E7-A16A-8899B794E576}"/>
              </a:ext>
            </a:extLst>
          </p:cNvPr>
          <p:cNvSpPr txBox="1"/>
          <p:nvPr/>
        </p:nvSpPr>
        <p:spPr>
          <a:xfrm>
            <a:off x="1776850" y="4154567"/>
            <a:ext cx="3900050" cy="14998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buNone/>
            </a:pPr>
            <a:r>
              <a:rPr lang="es-CO" sz="1800" b="1" noProof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Diálogo</a:t>
            </a:r>
            <a:r>
              <a:rPr lang="es-CO" sz="1800" noProof="0">
                <a:effectLst/>
              </a:rPr>
              <a:t> </a:t>
            </a:r>
          </a:p>
          <a:p>
            <a:pPr marL="0" algn="l">
              <a:spcBef>
                <a:spcPts val="900"/>
              </a:spcBef>
              <a:buNone/>
            </a:pPr>
            <a:r>
              <a:rPr lang="es-CO" sz="18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La comunicación abierta y honesta es el medio para resolver conflictos y fortalecer vínculos.</a:t>
            </a:r>
            <a:r>
              <a:rPr lang="es-CO" sz="1800" noProof="0" dirty="0">
                <a:effectLst/>
              </a:rPr>
              <a:t> </a:t>
            </a:r>
            <a:endParaRPr lang="es-CO" sz="1800" noProof="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2197AE1-AA07-472A-A41B-B1242F032930}"/>
              </a:ext>
            </a:extLst>
          </p:cNvPr>
          <p:cNvSpPr txBox="1"/>
          <p:nvPr/>
        </p:nvSpPr>
        <p:spPr>
          <a:xfrm>
            <a:off x="7430365" y="4040265"/>
            <a:ext cx="3837710" cy="161416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buNone/>
            </a:pPr>
            <a:r>
              <a:rPr lang="es-CO" sz="1800" b="1" noProof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Inclusión</a:t>
            </a:r>
            <a:r>
              <a:rPr lang="es-CO" sz="1800" noProof="0">
                <a:effectLst/>
              </a:rPr>
              <a:t> </a:t>
            </a:r>
          </a:p>
          <a:p>
            <a:pPr marL="0" algn="l">
              <a:spcBef>
                <a:spcPts val="900"/>
              </a:spcBef>
              <a:buNone/>
            </a:pPr>
            <a:r>
              <a:rPr lang="es-CO" sz="18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Se promueve la participación activa de todos los miembros de la comunidad escolar.</a:t>
            </a:r>
            <a:r>
              <a:rPr lang="es-CO" sz="1800" noProof="0" dirty="0">
                <a:effectLst/>
              </a:rPr>
              <a:t> </a:t>
            </a:r>
            <a:endParaRPr lang="es-CO" sz="1800" noProof="0" dirty="0"/>
          </a:p>
        </p:txBody>
      </p:sp>
    </p:spTree>
    <p:extLst>
      <p:ext uri="{BB962C8B-B14F-4D97-AF65-F5344CB8AC3E}">
        <p14:creationId xmlns:p14="http://schemas.microsoft.com/office/powerpoint/2010/main" val="2964179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FF4A0E0-FAE4-1BDE-436D-FAF30B01EB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125" y="581025"/>
            <a:ext cx="10972800" cy="1340941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s-CO" sz="4800" cap="all" noProof="0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Métodos para resolver conflictos</a:t>
            </a:r>
            <a:r>
              <a:rPr lang="es-CO" noProof="0">
                <a:solidFill>
                  <a:srgbClr val="00B050"/>
                </a:solidFill>
                <a:effectLst/>
              </a:rPr>
              <a:t> </a:t>
            </a:r>
            <a:endParaRPr lang="es-CO" noProof="0">
              <a:solidFill>
                <a:srgbClr val="00B05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1E75ACC-6B3B-494D-B225-8CB19122ACAC}"/>
              </a:ext>
            </a:extLst>
          </p:cNvPr>
          <p:cNvSpPr txBox="1"/>
          <p:nvPr/>
        </p:nvSpPr>
        <p:spPr>
          <a:xfrm>
            <a:off x="619125" y="1921966"/>
            <a:ext cx="2009775" cy="349597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spcAft>
                <a:spcPts val="1800"/>
              </a:spcAft>
              <a:buNone/>
            </a:pPr>
            <a:r>
              <a:rPr lang="es-CO" sz="66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01</a:t>
            </a:r>
            <a:r>
              <a:rPr lang="es-CO" sz="1800" noProof="0" dirty="0">
                <a:effectLst/>
              </a:rPr>
              <a:t> </a:t>
            </a:r>
          </a:p>
          <a:p>
            <a:pPr marL="0" algn="l">
              <a:spcAft>
                <a:spcPts val="900"/>
              </a:spcAft>
              <a:buNone/>
            </a:pPr>
            <a:r>
              <a:rPr lang="es-CO" sz="18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Identificación del conflicto</a:t>
            </a:r>
            <a:r>
              <a:rPr lang="es-CO" sz="1800" noProof="0" dirty="0">
                <a:effectLst/>
              </a:rPr>
              <a:t> </a:t>
            </a:r>
          </a:p>
          <a:p>
            <a:pPr marL="0" algn="l">
              <a:buNone/>
            </a:pPr>
            <a:r>
              <a:rPr lang="es-CO" sz="18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Se detecta una situación de conflicto entre estudiantes o grupos.</a:t>
            </a:r>
            <a:r>
              <a:rPr lang="es-CO" sz="1800" noProof="0" dirty="0">
                <a:effectLst/>
              </a:rPr>
              <a:t> </a:t>
            </a:r>
            <a:endParaRPr lang="es-CO" sz="1800" noProof="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4047994-6000-4982-83F8-D69905870904}"/>
              </a:ext>
            </a:extLst>
          </p:cNvPr>
          <p:cNvSpPr txBox="1"/>
          <p:nvPr/>
        </p:nvSpPr>
        <p:spPr>
          <a:xfrm>
            <a:off x="2857500" y="1949052"/>
            <a:ext cx="2009775" cy="3495972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spcAft>
                <a:spcPts val="1800"/>
              </a:spcAft>
              <a:buNone/>
            </a:pPr>
            <a:r>
              <a:rPr lang="es-CO" sz="72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02</a:t>
            </a:r>
            <a:r>
              <a:rPr lang="es-CO" sz="2000" noProof="0" dirty="0">
                <a:effectLst/>
              </a:rPr>
              <a:t> </a:t>
            </a:r>
          </a:p>
          <a:p>
            <a:pPr marL="0" algn="l">
              <a:spcAft>
                <a:spcPts val="900"/>
              </a:spcAft>
              <a:buNone/>
            </a:pPr>
            <a:r>
              <a:rPr lang="es-CO" sz="20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Selección del método</a:t>
            </a:r>
            <a:r>
              <a:rPr lang="es-CO" sz="2000" noProof="0" dirty="0">
                <a:effectLst/>
              </a:rPr>
              <a:t> </a:t>
            </a:r>
          </a:p>
          <a:p>
            <a:pPr marL="0" algn="l">
              <a:buNone/>
            </a:pPr>
            <a:r>
              <a:rPr lang="es-CO" sz="20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Se elige círculo de diálogo, mediación entre pares o taller socioemocional.</a:t>
            </a:r>
            <a:r>
              <a:rPr lang="es-CO" sz="2000" noProof="0" dirty="0">
                <a:effectLst/>
              </a:rPr>
              <a:t> </a:t>
            </a:r>
            <a:endParaRPr lang="es-CO" sz="2000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F85B29C-DEA0-4CAE-BE40-BF4E7D577A03}"/>
              </a:ext>
            </a:extLst>
          </p:cNvPr>
          <p:cNvSpPr txBox="1"/>
          <p:nvPr/>
        </p:nvSpPr>
        <p:spPr>
          <a:xfrm>
            <a:off x="5095875" y="1921966"/>
            <a:ext cx="2009775" cy="349597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spcAft>
                <a:spcPts val="1800"/>
              </a:spcAft>
              <a:buNone/>
            </a:pPr>
            <a:r>
              <a:rPr lang="es-CO" sz="72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03</a:t>
            </a:r>
            <a:r>
              <a:rPr lang="es-CO" sz="2000" noProof="0" dirty="0">
                <a:effectLst/>
              </a:rPr>
              <a:t> </a:t>
            </a:r>
          </a:p>
          <a:p>
            <a:pPr marL="0" algn="l">
              <a:spcAft>
                <a:spcPts val="900"/>
              </a:spcAft>
              <a:buNone/>
            </a:pPr>
            <a:r>
              <a:rPr lang="es-CO" sz="20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Implementación de la actividad</a:t>
            </a:r>
            <a:r>
              <a:rPr lang="es-CO" sz="2000" noProof="0" dirty="0">
                <a:effectLst/>
              </a:rPr>
              <a:t> </a:t>
            </a:r>
          </a:p>
          <a:p>
            <a:pPr marL="0" algn="l">
              <a:buNone/>
            </a:pPr>
            <a:r>
              <a:rPr lang="es-CO" sz="20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Se promueven empatía y escucha activa durante la ejecución.</a:t>
            </a:r>
            <a:r>
              <a:rPr lang="es-CO" sz="2000" noProof="0" dirty="0">
                <a:effectLst/>
              </a:rPr>
              <a:t> </a:t>
            </a:r>
            <a:endParaRPr lang="es-CO" sz="2000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46E033A-AB8B-4B49-B298-C185B5C888DC}"/>
              </a:ext>
            </a:extLst>
          </p:cNvPr>
          <p:cNvSpPr txBox="1"/>
          <p:nvPr/>
        </p:nvSpPr>
        <p:spPr>
          <a:xfrm>
            <a:off x="7334250" y="1949051"/>
            <a:ext cx="2009775" cy="36204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spcAft>
                <a:spcPts val="1800"/>
              </a:spcAft>
              <a:buNone/>
            </a:pPr>
            <a:r>
              <a:rPr lang="es-CO" sz="66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04</a:t>
            </a:r>
            <a:r>
              <a:rPr lang="es-CO" sz="1800" noProof="0" dirty="0">
                <a:effectLst/>
              </a:rPr>
              <a:t> </a:t>
            </a:r>
          </a:p>
          <a:p>
            <a:pPr marL="0" algn="l">
              <a:spcAft>
                <a:spcPts val="900"/>
              </a:spcAft>
              <a:buNone/>
            </a:pPr>
            <a:r>
              <a:rPr lang="es-CO" sz="1800" b="1" noProof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Co‑construcción</a:t>
            </a:r>
            <a:r>
              <a:rPr lang="es-CO" sz="18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de acuerdos</a:t>
            </a:r>
            <a:r>
              <a:rPr lang="es-CO" sz="1800" noProof="0" dirty="0">
                <a:effectLst/>
              </a:rPr>
              <a:t> </a:t>
            </a:r>
          </a:p>
          <a:p>
            <a:pPr marL="0" algn="l">
              <a:buNone/>
            </a:pPr>
            <a:r>
              <a:rPr lang="es-CO" sz="18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Los participantes generan acuerdos para resolver el conflicto.</a:t>
            </a:r>
            <a:r>
              <a:rPr lang="es-CO" sz="1800" noProof="0" dirty="0">
                <a:effectLst/>
              </a:rPr>
              <a:t> </a:t>
            </a:r>
            <a:endParaRPr lang="es-CO" sz="1800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43C66AB-C160-494A-8156-3F45040E4B52}"/>
              </a:ext>
            </a:extLst>
          </p:cNvPr>
          <p:cNvSpPr txBox="1"/>
          <p:nvPr/>
        </p:nvSpPr>
        <p:spPr>
          <a:xfrm>
            <a:off x="9572625" y="1921966"/>
            <a:ext cx="2009775" cy="3278832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spcAft>
                <a:spcPts val="1800"/>
              </a:spcAft>
              <a:buNone/>
            </a:pPr>
            <a:r>
              <a:rPr lang="es-CO" sz="66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05</a:t>
            </a:r>
            <a:r>
              <a:rPr lang="es-CO" sz="1800" noProof="0" dirty="0">
                <a:effectLst/>
              </a:rPr>
              <a:t> </a:t>
            </a:r>
          </a:p>
          <a:p>
            <a:pPr marL="0" algn="l">
              <a:spcAft>
                <a:spcPts val="900"/>
              </a:spcAft>
              <a:buNone/>
            </a:pPr>
            <a:r>
              <a:rPr lang="es-CO" sz="1800" b="1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Seguimiento y evaluación</a:t>
            </a:r>
            <a:r>
              <a:rPr lang="es-CO" sz="1800" noProof="0" dirty="0">
                <a:effectLst/>
              </a:rPr>
              <a:t> </a:t>
            </a:r>
          </a:p>
          <a:p>
            <a:pPr marL="0" algn="l">
              <a:buNone/>
            </a:pPr>
            <a:r>
              <a:rPr lang="es-CO" sz="18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Se monitorean acuerdos y la disminución de conductas disruptivas.</a:t>
            </a:r>
            <a:r>
              <a:rPr lang="es-CO" sz="1800" noProof="0" dirty="0">
                <a:effectLst/>
              </a:rPr>
              <a:t> </a:t>
            </a:r>
            <a:endParaRPr lang="es-CO" sz="1800" noProof="0" dirty="0"/>
          </a:p>
        </p:txBody>
      </p:sp>
    </p:spTree>
    <p:extLst>
      <p:ext uri="{BB962C8B-B14F-4D97-AF65-F5344CB8AC3E}">
        <p14:creationId xmlns:p14="http://schemas.microsoft.com/office/powerpoint/2010/main" val="1964845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56E62BFE-6466-4F81-9775-D6426A2E8167}"/>
              </a:ext>
            </a:extLst>
          </p:cNvPr>
          <p:cNvSpPr txBox="1"/>
          <p:nvPr/>
        </p:nvSpPr>
        <p:spPr>
          <a:xfrm>
            <a:off x="619125" y="466725"/>
            <a:ext cx="12172950" cy="670470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marL="0" marR="0" algn="l">
              <a:buNone/>
            </a:pPr>
            <a:r>
              <a:rPr lang="es-CO" sz="4800" b="0" cap="all" noProof="0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Impacto en convivencia y clima</a:t>
            </a:r>
            <a:r>
              <a:rPr lang="es-CO" noProof="0">
                <a:solidFill>
                  <a:srgbClr val="00B050"/>
                </a:solidFill>
                <a:effectLst/>
              </a:rPr>
              <a:t> </a:t>
            </a:r>
            <a:endParaRPr lang="es-CO" noProof="0">
              <a:solidFill>
                <a:srgbClr val="00B050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CFB0CD9-BE65-49F0-B6B9-E2273E6FBCF4}"/>
              </a:ext>
            </a:extLst>
          </p:cNvPr>
          <p:cNvSpPr txBox="1"/>
          <p:nvPr/>
        </p:nvSpPr>
        <p:spPr>
          <a:xfrm>
            <a:off x="619125" y="1137195"/>
            <a:ext cx="12172950" cy="6058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algn="l">
              <a:buNone/>
            </a:pPr>
            <a:r>
              <a:rPr sz="2400" b="0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Resultados medibles del enfoque restaurativo</a:t>
            </a:r>
            <a:r>
              <a:rPr sz="1800">
                <a:solidFill>
                  <a:srgbClr val="00B050"/>
                </a:solidFill>
                <a:effectLst/>
              </a:rPr>
              <a:t> </a:t>
            </a:r>
            <a:endParaRPr lang="es-ES" sz="1800">
              <a:solidFill>
                <a:srgbClr val="00B050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BE94BDC-AAA2-41E5-8D6C-72F2BE666EE6}"/>
              </a:ext>
            </a:extLst>
          </p:cNvPr>
          <p:cNvSpPr txBox="1"/>
          <p:nvPr/>
        </p:nvSpPr>
        <p:spPr>
          <a:xfrm>
            <a:off x="300471" y="1807664"/>
            <a:ext cx="11475893" cy="1621335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marL="0" marR="0" algn="l">
              <a:buNone/>
            </a:pPr>
            <a:r>
              <a:rPr lang="es-CO" sz="240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La aplicación consistente del enfoque restaurativo mejora la convivencia escolar: disminuyen los incidentes disciplinarios y aumenta la percepción de bienestar de estudiantes y profesorado.</a:t>
            </a:r>
            <a:r>
              <a:rPr lang="es-CO" sz="1800" noProof="0" dirty="0">
                <a:effectLst/>
              </a:rPr>
              <a:t> </a:t>
            </a:r>
          </a:p>
          <a:p>
            <a:pPr marL="0" marR="0" algn="l">
              <a:spcBef>
                <a:spcPts val="750"/>
              </a:spcBef>
              <a:buNone/>
            </a:pPr>
            <a:r>
              <a:rPr lang="es-CO" sz="240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También se fortalecen las relaciones interpersonales y el clima institucional, favoreciendo el aprendizaje y la inclusión.</a:t>
            </a:r>
            <a:r>
              <a:rPr lang="es-CO" sz="1800" noProof="0" dirty="0">
                <a:effectLst/>
              </a:rPr>
              <a:t> </a:t>
            </a:r>
            <a:endParaRPr lang="es-CO" sz="1800" noProof="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928FEF9-4A58-7A97-D055-82F87BB9E938}"/>
              </a:ext>
            </a:extLst>
          </p:cNvPr>
          <p:cNvSpPr/>
          <p:nvPr/>
        </p:nvSpPr>
        <p:spPr>
          <a:xfrm>
            <a:off x="2021808" y="3135482"/>
            <a:ext cx="8148384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 aplicaron 7 </a:t>
            </a:r>
          </a:p>
          <a:p>
            <a:pPr algn="ctr"/>
            <a:r>
              <a:rPr lang="es-ES" sz="54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Planes de Intervención </a:t>
            </a:r>
          </a:p>
          <a:p>
            <a:pPr algn="ctr"/>
            <a:r>
              <a:rPr lang="es-ES" sz="54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 Enfoque Restaurativo</a:t>
            </a:r>
          </a:p>
        </p:txBody>
      </p:sp>
    </p:spTree>
    <p:extLst>
      <p:ext uri="{BB962C8B-B14F-4D97-AF65-F5344CB8AC3E}">
        <p14:creationId xmlns:p14="http://schemas.microsoft.com/office/powerpoint/2010/main" val="2736077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FA48020-F0F3-7B4E-1D68-8C94B6F0E1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8675" y="4295775"/>
            <a:ext cx="10534650" cy="1733550"/>
          </a:xfrm>
        </p:spPr>
        <p:txBody>
          <a:bodyPr>
            <a:normAutofit fontScale="92500" lnSpcReduction="10000"/>
          </a:bodyPr>
          <a:lstStyle/>
          <a:p>
            <a:pPr marL="0" marR="0" indent="0" algn="l" fontAlgn="b">
              <a:buNone/>
            </a:pPr>
            <a:r>
              <a:rPr lang="es-CO" sz="6750" dirty="0">
                <a:solidFill>
                  <a:srgbClr val="00B050"/>
                </a:solidFill>
                <a:latin typeface="Baskerville Old Face" panose="02020602080505020303" pitchFamily="18" charset="0"/>
              </a:rPr>
              <a:t>LOGROS Y PROYECTOS EJECUTADOS</a:t>
            </a:r>
            <a:endParaRPr lang="es-E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144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39DD951F-7795-482B-AA39-4F85B6EAFF88}"/>
              </a:ext>
            </a:extLst>
          </p:cNvPr>
          <p:cNvSpPr txBox="1"/>
          <p:nvPr/>
        </p:nvSpPr>
        <p:spPr>
          <a:xfrm>
            <a:off x="618232" y="673861"/>
            <a:ext cx="10955535" cy="502890"/>
          </a:xfrm>
          <a:prstGeom prst="rect">
            <a:avLst/>
          </a:prstGeom>
          <a:noFill/>
        </p:spPr>
        <p:txBody>
          <a:bodyPr wrap="square" rtlCol="0">
            <a:normAutofit fontScale="85000" lnSpcReduction="20000"/>
          </a:bodyPr>
          <a:lstStyle/>
          <a:p>
            <a:pPr marL="0" algn="l">
              <a:buNone/>
            </a:pPr>
            <a:r>
              <a:rPr lang="es-CO" sz="3600" b="0" dirty="0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PROYECTOS PEDAGÓGICOS DE AULA</a:t>
            </a:r>
            <a:r>
              <a:rPr dirty="0">
                <a:solidFill>
                  <a:srgbClr val="00B050"/>
                </a:solidFill>
                <a:effectLst/>
              </a:rPr>
              <a:t> </a:t>
            </a:r>
            <a:endParaRPr lang="es-ES" dirty="0">
              <a:solidFill>
                <a:srgbClr val="00B050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03494E8-5B3F-467A-87CC-739FECC5382C}"/>
              </a:ext>
            </a:extLst>
          </p:cNvPr>
          <p:cNvSpPr txBox="1"/>
          <p:nvPr/>
        </p:nvSpPr>
        <p:spPr>
          <a:xfrm>
            <a:off x="221673" y="4682837"/>
            <a:ext cx="3804722" cy="131047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buNone/>
            </a:pPr>
            <a:r>
              <a:rPr lang="es-CO" sz="1600" b="1" dirty="0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Experimentando ando, no es magia, es ciencia</a:t>
            </a:r>
            <a:endParaRPr sz="1600" dirty="0">
              <a:solidFill>
                <a:srgbClr val="00B050"/>
              </a:solidFill>
              <a:effectLst/>
            </a:endParaRPr>
          </a:p>
          <a:p>
            <a:pPr marL="0" algn="l">
              <a:spcBef>
                <a:spcPts val="900"/>
              </a:spcBef>
              <a:buNone/>
            </a:pPr>
            <a:r>
              <a:rPr lang="es-CO" sz="16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Aprendizaje significativo de fenómenos físicos con experimentación por parte de niños en preescolar.</a:t>
            </a:r>
            <a:endParaRPr lang="es-CO" sz="1600" noProof="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E5ED178-11A9-4FC3-BCAC-F7784C1BE17C}"/>
              </a:ext>
            </a:extLst>
          </p:cNvPr>
          <p:cNvSpPr txBox="1"/>
          <p:nvPr/>
        </p:nvSpPr>
        <p:spPr>
          <a:xfrm>
            <a:off x="4146571" y="4682837"/>
            <a:ext cx="3408312" cy="143542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buNone/>
            </a:pPr>
            <a:r>
              <a:rPr lang="es-CO" sz="1425" b="1" dirty="0">
                <a:solidFill>
                  <a:srgbClr val="00B050"/>
                </a:solidFill>
                <a:latin typeface="Baskerville Old Face" panose="02020602080505020303" pitchFamily="18" charset="0"/>
              </a:rPr>
              <a:t>La magia de sentir (Centro de interés)</a:t>
            </a:r>
          </a:p>
          <a:p>
            <a:pPr marL="0" algn="l">
              <a:spcBef>
                <a:spcPts val="900"/>
              </a:spcBef>
              <a:buNone/>
            </a:pPr>
            <a:r>
              <a:rPr lang="es-ES"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Fortalecimiento de la inteligencia emocional en los niños de básica primaria mediante las estrategias de las cartillas de emociones para la vida.</a:t>
            </a:r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F3F8E22-6230-41DE-AAB6-48D80A636D45}"/>
              </a:ext>
            </a:extLst>
          </p:cNvPr>
          <p:cNvSpPr txBox="1"/>
          <p:nvPr/>
        </p:nvSpPr>
        <p:spPr>
          <a:xfrm>
            <a:off x="7799635" y="4572260"/>
            <a:ext cx="3408312" cy="1310469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r>
              <a:rPr lang="es-ES" sz="1500" dirty="0">
                <a:solidFill>
                  <a:srgbClr val="00B050"/>
                </a:solidFill>
                <a:latin typeface="Baskerville Old Face" panose="02020602080505020303" pitchFamily="18" charset="0"/>
              </a:rPr>
              <a:t>Plantas medicinales de mi municipio, una tradición ancestral puesta en internet</a:t>
            </a:r>
          </a:p>
          <a:p>
            <a:endParaRPr lang="es-ES" sz="1500" dirty="0">
              <a:solidFill>
                <a:srgbClr val="00B050"/>
              </a:solidFill>
              <a:latin typeface="Baskerville Old Face" panose="02020602080505020303" pitchFamily="18" charset="0"/>
            </a:endParaRPr>
          </a:p>
          <a:p>
            <a:r>
              <a:rPr lang="es-CO" sz="1500" dirty="0">
                <a:solidFill>
                  <a:srgbClr val="2C2824"/>
                </a:solidFill>
                <a:latin typeface="Baskerville Old Face" panose="02020602080505020303" pitchFamily="18" charset="0"/>
              </a:rPr>
              <a:t>Desarrollo del pensamiento computacional mediante la realización de estrategias que involucran saberes tradicionales y ancestrales sobre el uso de plantas medicinales</a:t>
            </a:r>
            <a:endParaRPr lang="es-ES" sz="1500" dirty="0">
              <a:solidFill>
                <a:srgbClr val="2C2824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1" name="Imagen 20" descr="Un grupo de personas alrededor de una mesa con un pastel&#10;&#10;El contenido generado por IA puede ser incorrecto.">
            <a:extLst>
              <a:ext uri="{FF2B5EF4-FFF2-40B4-BE49-F238E27FC236}">
                <a16:creationId xmlns:a16="http://schemas.microsoft.com/office/drawing/2014/main" id="{DF5D3390-2093-6E41-6B07-642D8CD2D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548" y="1658154"/>
            <a:ext cx="3266488" cy="25647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86D6BA0E-1DF0-4437-C8BD-A0FEA1FFA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672" y="1658154"/>
            <a:ext cx="2974108" cy="271223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n 22" descr="Niño en frente de una computadora&#10;&#10;El contenido generado por IA puede ser incorrecto.">
            <a:extLst>
              <a:ext uri="{FF2B5EF4-FFF2-40B4-BE49-F238E27FC236}">
                <a16:creationId xmlns:a16="http://schemas.microsoft.com/office/drawing/2014/main" id="{D92ED770-8B37-5339-9FC0-D6783BFF20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5112" y="1440088"/>
            <a:ext cx="2215106" cy="292034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7711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A29A7-D71E-3D1D-DBD3-DAC02B337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89CB605C-F494-B3B0-774F-307B80D8D35A}"/>
              </a:ext>
            </a:extLst>
          </p:cNvPr>
          <p:cNvSpPr txBox="1"/>
          <p:nvPr/>
        </p:nvSpPr>
        <p:spPr>
          <a:xfrm>
            <a:off x="221673" y="4682837"/>
            <a:ext cx="3804722" cy="1310470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lstStyle/>
          <a:p>
            <a:r>
              <a:rPr lang="es-CO" sz="1600" b="1" dirty="0">
                <a:solidFill>
                  <a:srgbClr val="00B050"/>
                </a:solidFill>
                <a:latin typeface="Baskerville Old Face" panose="02020602080505020303" pitchFamily="18" charset="0"/>
              </a:rPr>
              <a:t>Narrativas visuales como afianzamiento de la identidad cultural, una propuesta turística </a:t>
            </a:r>
            <a:endParaRPr sz="1600" dirty="0">
              <a:solidFill>
                <a:srgbClr val="00B050"/>
              </a:solidFill>
              <a:effectLst/>
            </a:endParaRPr>
          </a:p>
          <a:p>
            <a:pPr marL="0" algn="l">
              <a:spcBef>
                <a:spcPts val="900"/>
              </a:spcBef>
              <a:buNone/>
            </a:pPr>
            <a:r>
              <a:rPr lang="es-CO" sz="16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Reconocimiento de la identidad social y cultural de los </a:t>
            </a:r>
            <a:r>
              <a:rPr lang="es-CO" sz="1600" b="0" noProof="0" dirty="0" err="1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Aranzacitas</a:t>
            </a:r>
            <a:r>
              <a:rPr lang="es-CO" sz="16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 a partir de percepciones de estudiantes de grado 8° y 9°.</a:t>
            </a:r>
            <a:endParaRPr lang="es-CO" sz="1600" noProof="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8217D05-5BCD-88CA-F9FD-E46B7865FC1E}"/>
              </a:ext>
            </a:extLst>
          </p:cNvPr>
          <p:cNvSpPr txBox="1"/>
          <p:nvPr/>
        </p:nvSpPr>
        <p:spPr>
          <a:xfrm>
            <a:off x="4026395" y="4552610"/>
            <a:ext cx="3408312" cy="1435420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r>
              <a:rPr lang="es-CO" sz="1600" b="1" dirty="0">
                <a:solidFill>
                  <a:srgbClr val="00B050"/>
                </a:solidFill>
                <a:latin typeface="Baskerville Old Face" panose="02020602080505020303" pitchFamily="18" charset="0"/>
              </a:rPr>
              <a:t>Potencializando la formación pedagógica a través de  los recursos digitales y manuales </a:t>
            </a:r>
          </a:p>
          <a:p>
            <a:endParaRPr lang="es-ES" sz="1600" b="1" dirty="0">
              <a:solidFill>
                <a:srgbClr val="00B050"/>
              </a:solidFill>
              <a:latin typeface="Baskerville Old Face" panose="02020602080505020303" pitchFamily="18" charset="0"/>
            </a:endParaRPr>
          </a:p>
          <a:p>
            <a:r>
              <a:rPr lang="es-ES" sz="1425" b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Los estudiantes de la media académica construyen recursos digitales para fortalecer el proceso educativo</a:t>
            </a:r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A100BAE-A40E-0C4A-F6E1-44E962A417E7}"/>
              </a:ext>
            </a:extLst>
          </p:cNvPr>
          <p:cNvSpPr txBox="1"/>
          <p:nvPr/>
        </p:nvSpPr>
        <p:spPr>
          <a:xfrm>
            <a:off x="7799635" y="4572260"/>
            <a:ext cx="3408312" cy="1310469"/>
          </a:xfrm>
          <a:prstGeom prst="rect">
            <a:avLst/>
          </a:prstGeom>
          <a:noFill/>
        </p:spPr>
        <p:txBody>
          <a:bodyPr wrap="square" rtlCol="0">
            <a:normAutofit fontScale="77500" lnSpcReduction="20000"/>
          </a:bodyPr>
          <a:lstStyle/>
          <a:p>
            <a:r>
              <a:rPr lang="es-ES" sz="1900" b="1" dirty="0">
                <a:solidFill>
                  <a:srgbClr val="00B050"/>
                </a:solidFill>
                <a:latin typeface="Baskerville Old Face" panose="02020602080505020303" pitchFamily="18" charset="0"/>
              </a:rPr>
              <a:t>Raíces lúdicas: Fomentando el aprendizaje creativo con juegos tradicionales</a:t>
            </a:r>
          </a:p>
          <a:p>
            <a:br>
              <a:rPr lang="es-ES" sz="1600" dirty="0"/>
            </a:br>
            <a:endParaRPr lang="es-ES" sz="1500" dirty="0">
              <a:solidFill>
                <a:srgbClr val="00B050"/>
              </a:solidFill>
              <a:latin typeface="Baskerville Old Face" panose="02020602080505020303" pitchFamily="18" charset="0"/>
            </a:endParaRPr>
          </a:p>
          <a:p>
            <a:r>
              <a:rPr lang="es-CO" sz="1500" dirty="0">
                <a:solidFill>
                  <a:srgbClr val="2C2824"/>
                </a:solidFill>
                <a:latin typeface="Baskerville Old Face" panose="02020602080505020303" pitchFamily="18" charset="0"/>
              </a:rPr>
              <a:t>Desarrollo del pensamiento creativo mediante la reconstrucción de juegos tradicionales.</a:t>
            </a:r>
            <a:endParaRPr lang="es-ES" sz="1500" dirty="0">
              <a:solidFill>
                <a:srgbClr val="2C2824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074" name="Picture 2" descr="Parroquia Nuestra Señora del Rosario Aranzazu Caldas  (@ParroquiaAranzazuCaldas) • Facebook">
            <a:extLst>
              <a:ext uri="{FF2B5EF4-FFF2-40B4-BE49-F238E27FC236}">
                <a16:creationId xmlns:a16="http://schemas.microsoft.com/office/drawing/2014/main" id="{09CDC65B-FF65-6540-302D-47F4AA663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83" y="1440088"/>
            <a:ext cx="2861793" cy="284907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 descr="Un grupo de personas frente a una televisión encendida&#10;&#10;El contenido generado por IA puede ser incorrecto.">
            <a:extLst>
              <a:ext uri="{FF2B5EF4-FFF2-40B4-BE49-F238E27FC236}">
                <a16:creationId xmlns:a16="http://schemas.microsoft.com/office/drawing/2014/main" id="{21D47A08-CA79-D5F0-575E-F7536E3553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8240" y="1494695"/>
            <a:ext cx="3526643" cy="273985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n 4" descr="Un grupo de personas sentadas en sillas&#10;&#10;El contenido generado por IA puede ser incorrecto.">
            <a:extLst>
              <a:ext uri="{FF2B5EF4-FFF2-40B4-BE49-F238E27FC236}">
                <a16:creationId xmlns:a16="http://schemas.microsoft.com/office/drawing/2014/main" id="{711FFB09-4FB4-6D8A-E62B-3CE9BB38E26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6191"/>
          <a:stretch>
            <a:fillRect/>
          </a:stretch>
        </p:blipFill>
        <p:spPr>
          <a:xfrm>
            <a:off x="7917967" y="1494695"/>
            <a:ext cx="3408312" cy="290068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670A360-D37E-9F41-40C1-82BD5302DA79}"/>
              </a:ext>
            </a:extLst>
          </p:cNvPr>
          <p:cNvSpPr txBox="1"/>
          <p:nvPr/>
        </p:nvSpPr>
        <p:spPr>
          <a:xfrm>
            <a:off x="618232" y="673861"/>
            <a:ext cx="10955535" cy="502890"/>
          </a:xfrm>
          <a:prstGeom prst="rect">
            <a:avLst/>
          </a:prstGeom>
          <a:noFill/>
        </p:spPr>
        <p:txBody>
          <a:bodyPr wrap="square" rtlCol="0">
            <a:normAutofit fontScale="85000" lnSpcReduction="20000"/>
          </a:bodyPr>
          <a:lstStyle/>
          <a:p>
            <a:pPr marL="0" algn="l">
              <a:buNone/>
            </a:pPr>
            <a:r>
              <a:rPr lang="es-CO" sz="3600" b="0" dirty="0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PROYECTOS PEDAGÓGICOS DE AULA</a:t>
            </a:r>
            <a:r>
              <a:rPr dirty="0">
                <a:solidFill>
                  <a:srgbClr val="00B050"/>
                </a:solidFill>
                <a:effectLst/>
              </a:rPr>
              <a:t> </a:t>
            </a:r>
            <a:endParaRPr lang="es-E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96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EF3BD-108C-C82F-C673-D4BC79E25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AF3BFB7B-0D21-5B7D-ACE0-60BAADE1D2F9}"/>
              </a:ext>
            </a:extLst>
          </p:cNvPr>
          <p:cNvSpPr txBox="1"/>
          <p:nvPr/>
        </p:nvSpPr>
        <p:spPr>
          <a:xfrm>
            <a:off x="221673" y="4682837"/>
            <a:ext cx="3804722" cy="1310470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r>
              <a:rPr lang="es-CO" sz="1600" b="1" dirty="0">
                <a:solidFill>
                  <a:srgbClr val="00B050"/>
                </a:solidFill>
                <a:latin typeface="Baskerville Old Face" panose="02020602080505020303" pitchFamily="18" charset="0"/>
              </a:rPr>
              <a:t>Pensando pensamientos. Una apuesta pedagógica desde la filosofía para niños </a:t>
            </a:r>
          </a:p>
          <a:p>
            <a:endParaRPr sz="1600" dirty="0">
              <a:solidFill>
                <a:srgbClr val="00B050"/>
              </a:solidFill>
              <a:effectLst/>
            </a:endParaRPr>
          </a:p>
          <a:p>
            <a:pPr marL="0" algn="l">
              <a:spcBef>
                <a:spcPts val="900"/>
              </a:spcBef>
              <a:buNone/>
            </a:pPr>
            <a:r>
              <a:rPr lang="es-CO" sz="16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Implementación de una asignatura que privilegia el desarrollo de pensamiento crítico en los estudiantes.</a:t>
            </a:r>
            <a:endParaRPr lang="es-CO" sz="1600" noProof="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E7FD51C-0B68-7774-C20C-0FC7DBD935A9}"/>
              </a:ext>
            </a:extLst>
          </p:cNvPr>
          <p:cNvSpPr txBox="1"/>
          <p:nvPr/>
        </p:nvSpPr>
        <p:spPr>
          <a:xfrm>
            <a:off x="4026395" y="4552610"/>
            <a:ext cx="3408312" cy="143542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s-CO" sz="1500" b="1" dirty="0">
                <a:solidFill>
                  <a:srgbClr val="00B050"/>
                </a:solidFill>
                <a:latin typeface="Baskerville Old Face" panose="02020602080505020303" pitchFamily="18" charset="0"/>
              </a:rPr>
              <a:t>Conectando Horizontes: Alfabetización digital para el futuro de </a:t>
            </a:r>
            <a:r>
              <a:rPr lang="es-CO" sz="1500" b="1" dirty="0" err="1">
                <a:solidFill>
                  <a:srgbClr val="00B050"/>
                </a:solidFill>
                <a:latin typeface="Baskerville Old Face" panose="02020602080505020303" pitchFamily="18" charset="0"/>
              </a:rPr>
              <a:t>Aranzazu</a:t>
            </a:r>
            <a:r>
              <a:rPr lang="es-CO" sz="1500" b="1" dirty="0">
                <a:solidFill>
                  <a:srgbClr val="00B050"/>
                </a:solidFill>
                <a:latin typeface="Baskerville Old Face" panose="02020602080505020303" pitchFamily="18" charset="0"/>
              </a:rPr>
              <a:t> </a:t>
            </a:r>
          </a:p>
          <a:p>
            <a:endParaRPr lang="es-ES" sz="1500" b="1" dirty="0">
              <a:solidFill>
                <a:srgbClr val="00B050"/>
              </a:solidFill>
              <a:latin typeface="Baskerville Old Face" panose="02020602080505020303" pitchFamily="18" charset="0"/>
            </a:endParaRPr>
          </a:p>
          <a:p>
            <a:r>
              <a:rPr lang="es-ES" sz="1500" dirty="0">
                <a:solidFill>
                  <a:srgbClr val="2C2824"/>
                </a:solidFill>
                <a:latin typeface="Baskerville Old Face" panose="02020602080505020303" pitchFamily="18" charset="0"/>
              </a:rPr>
              <a:t>Desarrollo de habilidades STEM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94FE1D6-F7CC-D270-1967-C98E7CCE2CC2}"/>
              </a:ext>
            </a:extLst>
          </p:cNvPr>
          <p:cNvSpPr txBox="1"/>
          <p:nvPr/>
        </p:nvSpPr>
        <p:spPr>
          <a:xfrm>
            <a:off x="7799635" y="4572260"/>
            <a:ext cx="3408312" cy="1310469"/>
          </a:xfrm>
          <a:prstGeom prst="rect">
            <a:avLst/>
          </a:prstGeom>
          <a:noFill/>
        </p:spPr>
        <p:txBody>
          <a:bodyPr wrap="square" rtlCol="0">
            <a:normAutofit fontScale="85000" lnSpcReduction="10000"/>
          </a:bodyPr>
          <a:lstStyle/>
          <a:p>
            <a:r>
              <a:rPr lang="es-CO" sz="1600" b="1" dirty="0">
                <a:solidFill>
                  <a:srgbClr val="00B050"/>
                </a:solidFill>
                <a:latin typeface="Baskerville Old Face" panose="02020602080505020303" pitchFamily="18" charset="0"/>
              </a:rPr>
              <a:t>Puentes Esperanza: Conectando corazones, saberes y derechos para transformar vidas </a:t>
            </a:r>
            <a:br>
              <a:rPr lang="es-ES" sz="1600" b="1" dirty="0">
                <a:solidFill>
                  <a:srgbClr val="00B050"/>
                </a:solidFill>
                <a:latin typeface="Baskerville Old Face" panose="02020602080505020303" pitchFamily="18" charset="0"/>
              </a:rPr>
            </a:br>
            <a:endParaRPr lang="es-ES" sz="1600" b="1" dirty="0">
              <a:solidFill>
                <a:srgbClr val="00B050"/>
              </a:solidFill>
              <a:latin typeface="Baskerville Old Face" panose="02020602080505020303" pitchFamily="18" charset="0"/>
            </a:endParaRPr>
          </a:p>
          <a:p>
            <a:r>
              <a:rPr lang="es-CO" sz="1500" dirty="0">
                <a:solidFill>
                  <a:srgbClr val="2C2824"/>
                </a:solidFill>
                <a:latin typeface="Baskerville Old Face" panose="02020602080505020303" pitchFamily="18" charset="0"/>
              </a:rPr>
              <a:t>Se realizan reuniones de padres de familia con base en las necesidades de formación encontradas por el equipo de apoyo institucional.</a:t>
            </a:r>
            <a:endParaRPr lang="es-ES" sz="1500" dirty="0">
              <a:solidFill>
                <a:srgbClr val="2C28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21275EA-2A4B-7D4C-1466-18A6F3C6349A}"/>
              </a:ext>
            </a:extLst>
          </p:cNvPr>
          <p:cNvSpPr txBox="1"/>
          <p:nvPr/>
        </p:nvSpPr>
        <p:spPr>
          <a:xfrm>
            <a:off x="618232" y="673861"/>
            <a:ext cx="10955535" cy="502890"/>
          </a:xfrm>
          <a:prstGeom prst="rect">
            <a:avLst/>
          </a:prstGeom>
          <a:noFill/>
        </p:spPr>
        <p:txBody>
          <a:bodyPr wrap="square" rtlCol="0">
            <a:normAutofit fontScale="85000" lnSpcReduction="20000"/>
          </a:bodyPr>
          <a:lstStyle/>
          <a:p>
            <a:pPr marL="0" algn="l">
              <a:buNone/>
            </a:pPr>
            <a:r>
              <a:rPr lang="es-CO" sz="3600" b="0" dirty="0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PROYECTOS </a:t>
            </a:r>
            <a:r>
              <a:rPr lang="es-CO" sz="3600" dirty="0">
                <a:solidFill>
                  <a:srgbClr val="00B050"/>
                </a:solidFill>
                <a:latin typeface="Baskerville Old Face" panose="02020602080505020303" pitchFamily="18" charset="0"/>
              </a:rPr>
              <a:t>TRANSVERSALES</a:t>
            </a:r>
            <a:endParaRPr lang="es-ES" dirty="0">
              <a:solidFill>
                <a:srgbClr val="00B050"/>
              </a:solidFill>
            </a:endParaRPr>
          </a:p>
        </p:txBody>
      </p:sp>
      <p:pic>
        <p:nvPicPr>
          <p:cNvPr id="4" name="Imagen 3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B409D31A-4E35-A9EE-2684-50A860B50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673" y="2323071"/>
            <a:ext cx="3405749" cy="14622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Imagen 7" descr="Grupo de personas alrededor de una mesa&#10;&#10;El contenido generado por IA puede ser incorrecto.">
            <a:extLst>
              <a:ext uri="{FF2B5EF4-FFF2-40B4-BE49-F238E27FC236}">
                <a16:creationId xmlns:a16="http://schemas.microsoft.com/office/drawing/2014/main" id="{23132613-FA5C-69C6-8FEC-DB71E7EC8C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4034" y="1176751"/>
            <a:ext cx="1821966" cy="30299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Imagen 12" descr="Personas en un escenario&#10;&#10;El contenido generado por IA puede ser incorrecto.">
            <a:extLst>
              <a:ext uri="{FF2B5EF4-FFF2-40B4-BE49-F238E27FC236}">
                <a16:creationId xmlns:a16="http://schemas.microsoft.com/office/drawing/2014/main" id="{6D8BD9D6-4A84-93B5-95FF-A6E080596B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714" y="1250191"/>
            <a:ext cx="3790154" cy="295651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9709237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203D4-8DE9-0138-CCC3-0BB52F22B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B747E38D-A8B7-9D14-C11C-20697C896574}"/>
              </a:ext>
            </a:extLst>
          </p:cNvPr>
          <p:cNvSpPr txBox="1"/>
          <p:nvPr/>
        </p:nvSpPr>
        <p:spPr>
          <a:xfrm>
            <a:off x="286848" y="3720845"/>
            <a:ext cx="3804722" cy="1755026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r>
              <a:rPr lang="es-CO" sz="1800" b="1" dirty="0">
                <a:solidFill>
                  <a:srgbClr val="00B050"/>
                </a:solidFill>
                <a:latin typeface="Baskerville Old Face" panose="02020602080505020303" pitchFamily="18" charset="0"/>
              </a:rPr>
              <a:t>Formación Política y ciudadana en el marco de los Derechos humanos. Una perspectiva pedagógica para asumir el postconflicto y la construcción de la paz en un país diverso </a:t>
            </a:r>
            <a:endParaRPr sz="1800" b="1" dirty="0">
              <a:solidFill>
                <a:srgbClr val="00B050"/>
              </a:solidFill>
              <a:latin typeface="Baskerville Old Face" panose="02020602080505020303" pitchFamily="18" charset="0"/>
            </a:endParaRPr>
          </a:p>
          <a:p>
            <a:pPr marL="0" algn="l">
              <a:spcBef>
                <a:spcPts val="900"/>
              </a:spcBef>
              <a:buNone/>
            </a:pPr>
            <a:r>
              <a:rPr lang="es-CO" sz="1600" b="0" noProof="0" dirty="0">
                <a:solidFill>
                  <a:srgbClr val="2C2824"/>
                </a:solidFill>
                <a:effectLst/>
                <a:latin typeface="Baskerville Old Face" panose="02020602080505020303" pitchFamily="18" charset="0"/>
              </a:rPr>
              <a:t>Se privilegia los valores institucionales de participación y liderazgo.</a:t>
            </a:r>
            <a:endParaRPr lang="es-CO" sz="1600" noProof="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2A9075E-4869-813C-4C38-76B75C067767}"/>
              </a:ext>
            </a:extLst>
          </p:cNvPr>
          <p:cNvSpPr txBox="1"/>
          <p:nvPr/>
        </p:nvSpPr>
        <p:spPr>
          <a:xfrm>
            <a:off x="3947782" y="3906982"/>
            <a:ext cx="3804722" cy="212010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600" b="1">
                <a:solidFill>
                  <a:srgbClr val="00B050"/>
                </a:solidFill>
                <a:latin typeface="Baskerville Old Face" panose="02020602080505020303" pitchFamily="18" charset="0"/>
              </a:defRPr>
            </a:lvl1pPr>
          </a:lstStyle>
          <a:p>
            <a:r>
              <a:rPr lang="es-CO" dirty="0"/>
              <a:t>Formación ciudadana y promoción de estilos de vida saludable, a través de la alimentación sana, la práctica deportiva y la utilización adecuada del tiempo libre.</a:t>
            </a:r>
          </a:p>
          <a:p>
            <a:endParaRPr lang="es-ES" dirty="0"/>
          </a:p>
          <a:p>
            <a:r>
              <a:rPr lang="es-ES" b="0" dirty="0">
                <a:solidFill>
                  <a:schemeClr val="tx1"/>
                </a:solidFill>
              </a:rPr>
              <a:t>Se ha encontrado oportunidad para que nuestros estudiantes se destaquen en habilidades deportivas y recreativas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A8FC517-FB35-D958-C24A-E8E6FEC395D6}"/>
              </a:ext>
            </a:extLst>
          </p:cNvPr>
          <p:cNvSpPr txBox="1"/>
          <p:nvPr/>
        </p:nvSpPr>
        <p:spPr>
          <a:xfrm>
            <a:off x="618232" y="673861"/>
            <a:ext cx="10955535" cy="502890"/>
          </a:xfrm>
          <a:prstGeom prst="rect">
            <a:avLst/>
          </a:prstGeom>
          <a:noFill/>
        </p:spPr>
        <p:txBody>
          <a:bodyPr wrap="square" rtlCol="0">
            <a:normAutofit fontScale="85000" lnSpcReduction="20000"/>
          </a:bodyPr>
          <a:lstStyle/>
          <a:p>
            <a:pPr marL="0" algn="l">
              <a:buNone/>
            </a:pPr>
            <a:r>
              <a:rPr lang="es-CO" sz="3600" b="0" dirty="0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PROYECTOS </a:t>
            </a:r>
            <a:r>
              <a:rPr lang="es-CO" sz="3600" dirty="0">
                <a:solidFill>
                  <a:srgbClr val="00B050"/>
                </a:solidFill>
                <a:latin typeface="Baskerville Old Face" panose="02020602080505020303" pitchFamily="18" charset="0"/>
              </a:rPr>
              <a:t>TRANSVERSALES</a:t>
            </a:r>
            <a:endParaRPr lang="es-ES" dirty="0">
              <a:solidFill>
                <a:srgbClr val="00B050"/>
              </a:solidFill>
            </a:endParaRPr>
          </a:p>
        </p:txBody>
      </p:sp>
      <p:pic>
        <p:nvPicPr>
          <p:cNvPr id="1026" name="Picture 2" descr="Puede ser una imagen de una o varias personas, multitud y texto que dice &quot;Drom Brom Agustin&quot;">
            <a:extLst>
              <a:ext uri="{FF2B5EF4-FFF2-40B4-BE49-F238E27FC236}">
                <a16:creationId xmlns:a16="http://schemas.microsoft.com/office/drawing/2014/main" id="{37C78A89-7149-7018-D2C4-54B80A148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05" y="1677924"/>
            <a:ext cx="3304467" cy="186191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o hay ninguna descripción de la foto disponible.">
            <a:extLst>
              <a:ext uri="{FF2B5EF4-FFF2-40B4-BE49-F238E27FC236}">
                <a16:creationId xmlns:a16="http://schemas.microsoft.com/office/drawing/2014/main" id="{196AE19D-F86E-7615-EDCD-7B7AF5346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694" y="1730920"/>
            <a:ext cx="2991197" cy="199505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D7D4045-FE53-1590-51EC-AFC606245280}"/>
              </a:ext>
            </a:extLst>
          </p:cNvPr>
          <p:cNvSpPr txBox="1"/>
          <p:nvPr/>
        </p:nvSpPr>
        <p:spPr>
          <a:xfrm>
            <a:off x="7769045" y="3720845"/>
            <a:ext cx="3804722" cy="212010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600" b="1">
                <a:solidFill>
                  <a:srgbClr val="00B050"/>
                </a:solidFill>
                <a:latin typeface="Baskerville Old Face" panose="02020602080505020303" pitchFamily="18" charset="0"/>
              </a:defRPr>
            </a:lvl1pPr>
          </a:lstStyle>
          <a:p>
            <a:pPr marL="0" indent="0">
              <a:buNone/>
            </a:pPr>
            <a:r>
              <a:rPr lang="es-ES" b="1" dirty="0"/>
              <a:t>Proyecto escolar sobre medio ambiente desde el enfoque de atención y prevención del riesgo físico (incluye seguridad vial)</a:t>
            </a:r>
            <a:endParaRPr lang="es-ES" dirty="0"/>
          </a:p>
          <a:p>
            <a:pPr marL="0" indent="0">
              <a:buNone/>
            </a:pPr>
            <a:r>
              <a:rPr lang="es-ES" dirty="0"/>
              <a:t>​</a:t>
            </a:r>
          </a:p>
          <a:p>
            <a:pPr marL="0" indent="0">
              <a:buNone/>
            </a:pPr>
            <a:r>
              <a:rPr lang="es-ES" b="0" dirty="0">
                <a:solidFill>
                  <a:schemeClr val="tx1"/>
                </a:solidFill>
              </a:rPr>
              <a:t>Se ha generado conciencia sobre la importancia del cuidado ambiental; aunque aún se requieren esfuerzos, el progreso sigue en marcha.</a:t>
            </a:r>
          </a:p>
        </p:txBody>
      </p:sp>
      <p:pic>
        <p:nvPicPr>
          <p:cNvPr id="1030" name="Picture 6" descr="No hay ninguna descripción de la foto disponible.">
            <a:extLst>
              <a:ext uri="{FF2B5EF4-FFF2-40B4-BE49-F238E27FC236}">
                <a16:creationId xmlns:a16="http://schemas.microsoft.com/office/drawing/2014/main" id="{9E81965F-6EEB-329B-A711-33D799119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504" y="1618281"/>
            <a:ext cx="3499203" cy="1981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7735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C6B1C-E2BC-7333-F669-1A7FCD8E6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8E503EDE-AFDA-678A-DE31-C9918F0BD3A4}"/>
              </a:ext>
            </a:extLst>
          </p:cNvPr>
          <p:cNvSpPr txBox="1"/>
          <p:nvPr/>
        </p:nvSpPr>
        <p:spPr>
          <a:xfrm>
            <a:off x="166442" y="3665662"/>
            <a:ext cx="4668793" cy="212010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indent="0">
              <a:buNone/>
            </a:pPr>
            <a:r>
              <a:rPr lang="es-ES" sz="1700" b="1" dirty="0">
                <a:solidFill>
                  <a:srgbClr val="00B050"/>
                </a:solidFill>
                <a:latin typeface="Baskerville Old Face" panose="02020602080505020303" pitchFamily="18" charset="0"/>
              </a:rPr>
              <a:t>Compilación para la memoria histórica institucional (estrategias: historial, plan lector y periódico escolar)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sz="1700" dirty="0">
                <a:solidFill>
                  <a:schemeClr val="tx1"/>
                </a:solidFill>
                <a:latin typeface="Baskerville Old Face" panose="02020602080505020303" pitchFamily="18" charset="0"/>
              </a:rPr>
              <a:t>La estrategia del plan lector junto con las historias que se construyen a través del historial contribuyen a dejar una huella en la memoria institucional y fomentan la creación de mejores oportunidades para fortalecer el proceso educativo.</a:t>
            </a:r>
            <a:endParaRPr lang="es-CO" sz="1700" dirty="0">
              <a:solidFill>
                <a:schemeClr val="tx1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B60935-4E76-6D1B-FD39-6472F276E347}"/>
              </a:ext>
            </a:extLst>
          </p:cNvPr>
          <p:cNvSpPr txBox="1"/>
          <p:nvPr/>
        </p:nvSpPr>
        <p:spPr>
          <a:xfrm>
            <a:off x="6095998" y="3893128"/>
            <a:ext cx="5375565" cy="189263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600" b="1">
                <a:solidFill>
                  <a:srgbClr val="00B050"/>
                </a:solidFill>
                <a:latin typeface="Baskerville Old Face" panose="02020602080505020303" pitchFamily="18" charset="0"/>
              </a:defRPr>
            </a:lvl1pPr>
          </a:lstStyle>
          <a:p>
            <a:pPr marL="0" indent="0" algn="l" rtl="0">
              <a:buNone/>
            </a:pPr>
            <a:r>
              <a:rPr lang="es-ES" sz="1800" b="1" dirty="0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Influencia de la formación normalista en el progreso local y regional (estrategias: monitoreo de egresados y actualización curricular)</a:t>
            </a:r>
            <a:endParaRPr lang="es-ES" sz="1800" dirty="0">
              <a:solidFill>
                <a:srgbClr val="00B050"/>
              </a:solidFill>
              <a:effectLst/>
              <a:latin typeface="Baskerville Old Face" panose="02020602080505020303" pitchFamily="18" charset="0"/>
            </a:endParaRPr>
          </a:p>
          <a:p>
            <a:pPr marL="0" indent="0" algn="l" rtl="0">
              <a:buNone/>
            </a:pPr>
            <a:r>
              <a:rPr lang="es-ES" sz="1800" dirty="0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​</a:t>
            </a:r>
          </a:p>
          <a:p>
            <a:pPr marL="0" indent="0" algn="l" rtl="0">
              <a:buNone/>
            </a:pPr>
            <a:r>
              <a:rPr lang="es-ES" sz="1800" b="0" dirty="0">
                <a:solidFill>
                  <a:schemeClr val="tx1"/>
                </a:solidFill>
              </a:rPr>
              <a:t>El seguimiento a nuestros egresados asegura que la institución continúe vigente a lo largo del tiempo.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A311D0-5D93-764E-1FFE-FA234B6E72FD}"/>
              </a:ext>
            </a:extLst>
          </p:cNvPr>
          <p:cNvSpPr txBox="1"/>
          <p:nvPr/>
        </p:nvSpPr>
        <p:spPr>
          <a:xfrm>
            <a:off x="618232" y="673861"/>
            <a:ext cx="10955535" cy="502890"/>
          </a:xfrm>
          <a:prstGeom prst="rect">
            <a:avLst/>
          </a:prstGeom>
          <a:noFill/>
        </p:spPr>
        <p:txBody>
          <a:bodyPr wrap="square" rtlCol="0">
            <a:normAutofit fontScale="85000" lnSpcReduction="20000"/>
          </a:bodyPr>
          <a:lstStyle/>
          <a:p>
            <a:pPr marL="0" algn="l">
              <a:buNone/>
            </a:pPr>
            <a:r>
              <a:rPr lang="es-CO" sz="3600" b="0" dirty="0">
                <a:solidFill>
                  <a:srgbClr val="00B050"/>
                </a:solidFill>
                <a:effectLst/>
                <a:latin typeface="Baskerville Old Face" panose="02020602080505020303" pitchFamily="18" charset="0"/>
              </a:rPr>
              <a:t>PROYECTOS </a:t>
            </a:r>
            <a:r>
              <a:rPr lang="es-CO" sz="3600" dirty="0">
                <a:solidFill>
                  <a:srgbClr val="00B050"/>
                </a:solidFill>
                <a:latin typeface="Baskerville Old Face" panose="02020602080505020303" pitchFamily="18" charset="0"/>
              </a:rPr>
              <a:t>TRANSVERSALES</a:t>
            </a:r>
            <a:endParaRPr lang="es-ES" dirty="0">
              <a:solidFill>
                <a:srgbClr val="00B050"/>
              </a:solidFill>
            </a:endParaRPr>
          </a:p>
        </p:txBody>
      </p:sp>
      <p:pic>
        <p:nvPicPr>
          <p:cNvPr id="2050" name="Picture 2" descr="No hay ninguna descripción de la foto disponible.">
            <a:extLst>
              <a:ext uri="{FF2B5EF4-FFF2-40B4-BE49-F238E27FC236}">
                <a16:creationId xmlns:a16="http://schemas.microsoft.com/office/drawing/2014/main" id="{1B3B95D8-43EE-1B37-EAFC-EC231C460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00" y="1404217"/>
            <a:ext cx="3188227" cy="189504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No hay ninguna descripción de la foto disponible.">
            <a:extLst>
              <a:ext uri="{FF2B5EF4-FFF2-40B4-BE49-F238E27FC236}">
                <a16:creationId xmlns:a16="http://schemas.microsoft.com/office/drawing/2014/main" id="{B84CFD85-1CC6-D0C9-26F3-B0C31508D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991" y="1404217"/>
            <a:ext cx="3414529" cy="22752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337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B4F5D1-0490-C130-B436-CD3504FF0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Centros de interés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0A822C9-53CF-D6F7-D6B4-2DAFF7542D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indent="-514350">
              <a:buFont typeface="+mj-lt"/>
              <a:buAutoNum type="arabicPeriod"/>
            </a:pPr>
            <a:r>
              <a:rPr lang="es-ES" dirty="0"/>
              <a:t>Sentir para convivir: La educación emocional como base del desarrollo integral.</a:t>
            </a:r>
          </a:p>
          <a:p>
            <a:pPr marL="628650" indent="-514350">
              <a:buFont typeface="+mj-lt"/>
              <a:buAutoNum type="arabicPeriod"/>
            </a:pPr>
            <a:r>
              <a:rPr lang="es-ES" dirty="0"/>
              <a:t>Ciencia en acción: Exploradores y creadores audiovisuales.</a:t>
            </a:r>
          </a:p>
          <a:p>
            <a:pPr marL="628650" indent="-514350">
              <a:buFont typeface="+mj-lt"/>
              <a:buAutoNum type="arabicPeriod"/>
            </a:pPr>
            <a:r>
              <a:rPr lang="es-ES" dirty="0" err="1"/>
              <a:t>ActivaMente</a:t>
            </a:r>
            <a:r>
              <a:rPr lang="es-ES" dirty="0"/>
              <a:t> en Movimiento.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Learning and playing in English.</a:t>
            </a:r>
          </a:p>
          <a:p>
            <a:pPr marL="628650" indent="-514350">
              <a:buFont typeface="+mj-lt"/>
              <a:buAutoNum type="arabicPeriod"/>
            </a:pPr>
            <a:r>
              <a:rPr lang="pt-BR" dirty="0"/>
              <a:t>Programando ando para aprender comunicando.</a:t>
            </a:r>
          </a:p>
          <a:p>
            <a:pPr marL="628650" indent="-514350">
              <a:buFont typeface="+mj-lt"/>
              <a:buAutoNum type="arabicPeriod"/>
            </a:pPr>
            <a:r>
              <a:rPr lang="es-ES" dirty="0"/>
              <a:t>Pensando pensamientos.</a:t>
            </a:r>
          </a:p>
          <a:p>
            <a:pPr marL="628650" indent="-514350">
              <a:buFont typeface="+mj-lt"/>
              <a:buAutoNum type="arabicPeriod"/>
            </a:pPr>
            <a:r>
              <a:rPr lang="es-ES" dirty="0"/>
              <a:t>El maravilloso mundo de las palabras.</a:t>
            </a:r>
          </a:p>
        </p:txBody>
      </p:sp>
    </p:spTree>
    <p:extLst>
      <p:ext uri="{BB962C8B-B14F-4D97-AF65-F5344CB8AC3E}">
        <p14:creationId xmlns:p14="http://schemas.microsoft.com/office/powerpoint/2010/main" val="241411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/>
          <p:nvPr/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lt1">
              <a:alpha val="9294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Play"/>
              <a:buNone/>
            </a:pPr>
            <a:r>
              <a:rPr lang="es-CO" sz="3600">
                <a:solidFill>
                  <a:srgbClr val="262626"/>
                </a:solidFill>
              </a:rPr>
              <a:t> </a:t>
            </a:r>
            <a:endParaRPr/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3342AA39-0B0C-C7EA-CA9F-8D7C25294C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/>
              <a:t>En el ejercicio del año 2025 se halló que el desempeño de los estudiantes de grado 11 en las pruebas SABER era bajo en comparación con las expectativas institucionales, lo que llevó a generar la asignatura de PRESABER para la vigencia 2026.</a:t>
            </a:r>
          </a:p>
          <a:p>
            <a:r>
              <a:rPr lang="es-ES" dirty="0"/>
              <a:t>La institución cumple con su misión de formación integral y de ello es prueba los  6 proyectos que pasaron en el programa “Expedición Saberes” como un reconocimiento a la labor escolar.</a:t>
            </a:r>
          </a:p>
          <a:p>
            <a:r>
              <a:rPr lang="es-ES" dirty="0"/>
              <a:t>Los planes de intervención con enfoque restaurativo propician espacios de diálogo, reconocimiento de la falta, reconciliación y propósito de no volver a cometer la misma falta, lo que va en sintonía con la armonía del clima escolar.</a:t>
            </a:r>
          </a:p>
          <a:p>
            <a:endParaRPr lang="es-ES" dirty="0"/>
          </a:p>
        </p:txBody>
      </p:sp>
      <p:cxnSp>
        <p:nvCxnSpPr>
          <p:cNvPr id="105" name="Google Shape;105;p16"/>
          <p:cNvCxnSpPr/>
          <p:nvPr/>
        </p:nvCxnSpPr>
        <p:spPr>
          <a:xfrm>
            <a:off x="0" y="6134852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BF046D1C-AA25-5762-34B4-6952B74F10CF}"/>
              </a:ext>
            </a:extLst>
          </p:cNvPr>
          <p:cNvSpPr txBox="1"/>
          <p:nvPr/>
        </p:nvSpPr>
        <p:spPr>
          <a:xfrm>
            <a:off x="838200" y="593124"/>
            <a:ext cx="1051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dirty="0">
                <a:solidFill>
                  <a:srgbClr val="00B050"/>
                </a:solidFill>
              </a:rPr>
              <a:t>Conclusiones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113" name="Google Shape;113;p17" descr="Imagen que contiene Interfaz de usuario gráfica&#10;&#10;El contenido generado por IA puede ser incorrec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56388"/>
            <a:ext cx="12192000" cy="6970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</TotalTime>
  <Words>1633</Words>
  <Application>Microsoft Macintosh PowerPoint</Application>
  <PresentationFormat>Panorámica</PresentationFormat>
  <Paragraphs>179</Paragraphs>
  <Slides>24</Slides>
  <Notes>21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8" baseType="lpstr">
      <vt:lpstr>Play</vt:lpstr>
      <vt:lpstr>Baskerville Old Face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Matrícula 2025</vt:lpstr>
      <vt:lpstr>¿Cómo nos fue?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Centros de interés</vt:lpstr>
      <vt:lpstr>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ALVARO JARAMILLO</dc:creator>
  <cp:lastModifiedBy>Jhon Alexander Alvarez Orozco</cp:lastModifiedBy>
  <cp:revision>2</cp:revision>
  <dcterms:modified xsi:type="dcterms:W3CDTF">2026-03-04T15:55:55Z</dcterms:modified>
</cp:coreProperties>
</file>